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674" r:id="rId5"/>
    <p:sldId id="666" r:id="rId6"/>
    <p:sldId id="259" r:id="rId7"/>
    <p:sldId id="669" r:id="rId8"/>
    <p:sldId id="260" r:id="rId9"/>
    <p:sldId id="670" r:id="rId10"/>
    <p:sldId id="6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inal Poster" id="{885C2CB5-9A73-407D-A2A0-2564CF91321D}">
          <p14:sldIdLst>
            <p14:sldId id="674"/>
            <p14:sldId id="666"/>
            <p14:sldId id="259"/>
            <p14:sldId id="669"/>
            <p14:sldId id="260"/>
            <p14:sldId id="670"/>
            <p14:sldId id="6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A67"/>
    <a:srgbClr val="FEFE64"/>
    <a:srgbClr val="C8CACA"/>
    <a:srgbClr val="ED7D31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34" autoAdjust="0"/>
    <p:restoredTop sz="94652" autoAdjust="0"/>
  </p:normalViewPr>
  <p:slideViewPr>
    <p:cSldViewPr snapToGrid="0">
      <p:cViewPr varScale="1">
        <p:scale>
          <a:sx n="103" d="100"/>
          <a:sy n="103" d="100"/>
        </p:scale>
        <p:origin x="92" y="3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8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397B1-8588-4313-8C69-DA6B0B020CA0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E6BA57E-27A1-43F7-B63C-BEEAF9B9E01B}">
      <dgm:prSet/>
      <dgm:spPr/>
      <dgm:t>
        <a:bodyPr/>
        <a:lstStyle/>
        <a:p>
          <a:r>
            <a:rPr lang="en-US" dirty="0"/>
            <a:t>Raster Data Overview</a:t>
          </a:r>
        </a:p>
      </dgm:t>
    </dgm:pt>
    <dgm:pt modelId="{E36346B0-073E-4845-A833-310700497A68}" type="parTrans" cxnId="{92B6036F-BA53-492E-8E07-F18D713B1ED7}">
      <dgm:prSet/>
      <dgm:spPr/>
      <dgm:t>
        <a:bodyPr/>
        <a:lstStyle/>
        <a:p>
          <a:endParaRPr lang="en-US"/>
        </a:p>
      </dgm:t>
    </dgm:pt>
    <dgm:pt modelId="{8CEDEB9F-CE44-4BA5-8F4D-9097BDE023F7}" type="sibTrans" cxnId="{92B6036F-BA53-492E-8E07-F18D713B1ED7}">
      <dgm:prSet/>
      <dgm:spPr/>
      <dgm:t>
        <a:bodyPr/>
        <a:lstStyle/>
        <a:p>
          <a:endParaRPr lang="en-US"/>
        </a:p>
      </dgm:t>
    </dgm:pt>
    <dgm:pt modelId="{D02CDB15-B9D7-4287-860D-8847B9F5A7CA}">
      <dgm:prSet/>
      <dgm:spPr/>
      <dgm:t>
        <a:bodyPr/>
        <a:lstStyle/>
        <a:p>
          <a:r>
            <a:rPr lang="en-US" dirty="0"/>
            <a:t>Raster Capabilities and Comparisons</a:t>
          </a:r>
        </a:p>
      </dgm:t>
    </dgm:pt>
    <dgm:pt modelId="{6C63871C-0DC0-4415-A856-2D8CD3CB2407}" type="parTrans" cxnId="{E1445B1E-29D4-4261-B7BE-F9C29EF2FAC5}">
      <dgm:prSet/>
      <dgm:spPr/>
      <dgm:t>
        <a:bodyPr/>
        <a:lstStyle/>
        <a:p>
          <a:endParaRPr lang="en-US"/>
        </a:p>
      </dgm:t>
    </dgm:pt>
    <dgm:pt modelId="{75CB44F2-13CB-43FA-94A1-03DCF76E8795}" type="sibTrans" cxnId="{E1445B1E-29D4-4261-B7BE-F9C29EF2FAC5}">
      <dgm:prSet/>
      <dgm:spPr/>
      <dgm:t>
        <a:bodyPr/>
        <a:lstStyle/>
        <a:p>
          <a:endParaRPr lang="en-US"/>
        </a:p>
      </dgm:t>
    </dgm:pt>
    <dgm:pt modelId="{96BF2300-BC75-4B86-BB58-439262A6CCFB}">
      <dgm:prSet/>
      <dgm:spPr/>
      <dgm:t>
        <a:bodyPr/>
        <a:lstStyle/>
        <a:p>
          <a:r>
            <a:rPr lang="en-US" dirty="0"/>
            <a:t>Revisiting data creation</a:t>
          </a:r>
        </a:p>
      </dgm:t>
    </dgm:pt>
    <dgm:pt modelId="{F59CC607-3584-4842-AD3E-75F92EEE86CC}" type="parTrans" cxnId="{25F3F910-C050-462E-9409-3FC92C9923D6}">
      <dgm:prSet/>
      <dgm:spPr/>
      <dgm:t>
        <a:bodyPr/>
        <a:lstStyle/>
        <a:p>
          <a:endParaRPr lang="en-US"/>
        </a:p>
      </dgm:t>
    </dgm:pt>
    <dgm:pt modelId="{E3918A68-2F5F-44D8-9837-709338E0DBF5}" type="sibTrans" cxnId="{25F3F910-C050-462E-9409-3FC92C9923D6}">
      <dgm:prSet/>
      <dgm:spPr/>
      <dgm:t>
        <a:bodyPr/>
        <a:lstStyle/>
        <a:p>
          <a:endParaRPr lang="en-US"/>
        </a:p>
      </dgm:t>
    </dgm:pt>
    <dgm:pt modelId="{8C3ED732-880C-4556-9E65-A5AF03D9BD21}">
      <dgm:prSet/>
      <dgm:spPr/>
      <dgm:t>
        <a:bodyPr/>
        <a:lstStyle/>
        <a:p>
          <a:r>
            <a:rPr lang="en-US"/>
            <a:t>Scale</a:t>
          </a:r>
          <a:endParaRPr lang="en-US" dirty="0"/>
        </a:p>
      </dgm:t>
    </dgm:pt>
    <dgm:pt modelId="{78AB091B-FB31-47DF-8D72-6DEB602FB58F}" type="parTrans" cxnId="{0F4FDD77-4FD3-45C2-9253-F091BC425E3A}">
      <dgm:prSet/>
      <dgm:spPr/>
      <dgm:t>
        <a:bodyPr/>
        <a:lstStyle/>
        <a:p>
          <a:endParaRPr lang="en-US"/>
        </a:p>
      </dgm:t>
    </dgm:pt>
    <dgm:pt modelId="{496A10FB-38AF-4DAB-9827-220A4F5B63B4}" type="sibTrans" cxnId="{0F4FDD77-4FD3-45C2-9253-F091BC425E3A}">
      <dgm:prSet/>
      <dgm:spPr/>
      <dgm:t>
        <a:bodyPr/>
        <a:lstStyle/>
        <a:p>
          <a:endParaRPr lang="en-US"/>
        </a:p>
      </dgm:t>
    </dgm:pt>
    <dgm:pt modelId="{1937F771-2508-4D4D-B3C4-B77CB7DD2CAD}">
      <dgm:prSet/>
      <dgm:spPr/>
      <dgm:t>
        <a:bodyPr/>
        <a:lstStyle/>
        <a:p>
          <a:r>
            <a:rPr lang="en-US" dirty="0"/>
            <a:t>Boolean selection</a:t>
          </a:r>
        </a:p>
      </dgm:t>
    </dgm:pt>
    <dgm:pt modelId="{237E839B-5B0C-4A37-924C-6F453CE1E31F}" type="parTrans" cxnId="{CC5EA089-DD16-4612-A7BD-ADB878B15FE9}">
      <dgm:prSet/>
      <dgm:spPr/>
      <dgm:t>
        <a:bodyPr/>
        <a:lstStyle/>
        <a:p>
          <a:endParaRPr lang="en-US"/>
        </a:p>
      </dgm:t>
    </dgm:pt>
    <dgm:pt modelId="{28ADF664-306E-40EF-9F7F-5CABE3DCEAFE}" type="sibTrans" cxnId="{CC5EA089-DD16-4612-A7BD-ADB878B15FE9}">
      <dgm:prSet/>
      <dgm:spPr/>
      <dgm:t>
        <a:bodyPr/>
        <a:lstStyle/>
        <a:p>
          <a:endParaRPr lang="en-US"/>
        </a:p>
      </dgm:t>
    </dgm:pt>
    <dgm:pt modelId="{E0C575BB-D526-4161-9730-B462BFC05620}">
      <dgm:prSet/>
      <dgm:spPr/>
      <dgm:t>
        <a:bodyPr/>
        <a:lstStyle/>
        <a:p>
          <a:r>
            <a:rPr lang="en-US" dirty="0"/>
            <a:t>Comparison of raster and vector operations</a:t>
          </a:r>
        </a:p>
      </dgm:t>
    </dgm:pt>
    <dgm:pt modelId="{D76FB2D7-5837-42B4-880D-924BAF44601E}" type="parTrans" cxnId="{D69B0DF7-814D-4403-BA21-1A7BA9CBC17D}">
      <dgm:prSet/>
      <dgm:spPr/>
      <dgm:t>
        <a:bodyPr/>
        <a:lstStyle/>
        <a:p>
          <a:endParaRPr lang="en-US"/>
        </a:p>
      </dgm:t>
    </dgm:pt>
    <dgm:pt modelId="{627400F4-9C3C-497C-BF11-A76AEAF367B0}" type="sibTrans" cxnId="{D69B0DF7-814D-4403-BA21-1A7BA9CBC17D}">
      <dgm:prSet/>
      <dgm:spPr/>
      <dgm:t>
        <a:bodyPr/>
        <a:lstStyle/>
        <a:p>
          <a:endParaRPr lang="en-US"/>
        </a:p>
      </dgm:t>
    </dgm:pt>
    <dgm:pt modelId="{16A7B4F1-5B0E-4078-9A3C-12D29A6E7AB9}" type="pres">
      <dgm:prSet presAssocID="{E16397B1-8588-4313-8C69-DA6B0B020CA0}" presName="linear" presStyleCnt="0">
        <dgm:presLayoutVars>
          <dgm:dir/>
          <dgm:animLvl val="lvl"/>
          <dgm:resizeHandles val="exact"/>
        </dgm:presLayoutVars>
      </dgm:prSet>
      <dgm:spPr/>
    </dgm:pt>
    <dgm:pt modelId="{274C618C-8566-452B-B4BF-E45DA272E7A5}" type="pres">
      <dgm:prSet presAssocID="{8E6BA57E-27A1-43F7-B63C-BEEAF9B9E01B}" presName="parentLin" presStyleCnt="0"/>
      <dgm:spPr/>
    </dgm:pt>
    <dgm:pt modelId="{4F271E5B-FC67-4413-87DF-C8BC102E0557}" type="pres">
      <dgm:prSet presAssocID="{8E6BA57E-27A1-43F7-B63C-BEEAF9B9E01B}" presName="parentLeftMargin" presStyleLbl="node1" presStyleIdx="0" presStyleCnt="4"/>
      <dgm:spPr/>
    </dgm:pt>
    <dgm:pt modelId="{554BD042-6140-438F-99D4-988C75C11F1D}" type="pres">
      <dgm:prSet presAssocID="{8E6BA57E-27A1-43F7-B63C-BEEAF9B9E01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D2CB470-1B98-4E73-8BD0-C11E60C6E0D3}" type="pres">
      <dgm:prSet presAssocID="{8E6BA57E-27A1-43F7-B63C-BEEAF9B9E01B}" presName="negativeSpace" presStyleCnt="0"/>
      <dgm:spPr/>
    </dgm:pt>
    <dgm:pt modelId="{75761B36-5E40-4049-8E89-C0769A01079E}" type="pres">
      <dgm:prSet presAssocID="{8E6BA57E-27A1-43F7-B63C-BEEAF9B9E01B}" presName="childText" presStyleLbl="conFgAcc1" presStyleIdx="0" presStyleCnt="4">
        <dgm:presLayoutVars>
          <dgm:bulletEnabled val="1"/>
        </dgm:presLayoutVars>
      </dgm:prSet>
      <dgm:spPr/>
    </dgm:pt>
    <dgm:pt modelId="{98C6A0C6-C724-426A-A027-93A61E41D51D}" type="pres">
      <dgm:prSet presAssocID="{8CEDEB9F-CE44-4BA5-8F4D-9097BDE023F7}" presName="spaceBetweenRectangles" presStyleCnt="0"/>
      <dgm:spPr/>
    </dgm:pt>
    <dgm:pt modelId="{49A4BD88-A92F-4312-953D-FC864E551802}" type="pres">
      <dgm:prSet presAssocID="{96BF2300-BC75-4B86-BB58-439262A6CCFB}" presName="parentLin" presStyleCnt="0"/>
      <dgm:spPr/>
    </dgm:pt>
    <dgm:pt modelId="{66E2EC87-A43D-4976-A364-5BB594C5B995}" type="pres">
      <dgm:prSet presAssocID="{96BF2300-BC75-4B86-BB58-439262A6CCFB}" presName="parentLeftMargin" presStyleLbl="node1" presStyleIdx="0" presStyleCnt="4"/>
      <dgm:spPr/>
    </dgm:pt>
    <dgm:pt modelId="{A16149C3-976C-43C2-929E-79B376C2518E}" type="pres">
      <dgm:prSet presAssocID="{96BF2300-BC75-4B86-BB58-439262A6CCF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4CC9FA-FD69-4901-98F8-EF4A93FFA50A}" type="pres">
      <dgm:prSet presAssocID="{96BF2300-BC75-4B86-BB58-439262A6CCFB}" presName="negativeSpace" presStyleCnt="0"/>
      <dgm:spPr/>
    </dgm:pt>
    <dgm:pt modelId="{ABEF551C-954F-4E00-8CFC-087FA8DAD30A}" type="pres">
      <dgm:prSet presAssocID="{96BF2300-BC75-4B86-BB58-439262A6CCFB}" presName="childText" presStyleLbl="conFgAcc1" presStyleIdx="1" presStyleCnt="4">
        <dgm:presLayoutVars>
          <dgm:bulletEnabled val="1"/>
        </dgm:presLayoutVars>
      </dgm:prSet>
      <dgm:spPr/>
    </dgm:pt>
    <dgm:pt modelId="{8E8D2CE4-AB09-45F5-BB13-CCEE41206C16}" type="pres">
      <dgm:prSet presAssocID="{E3918A68-2F5F-44D8-9837-709338E0DBF5}" presName="spaceBetweenRectangles" presStyleCnt="0"/>
      <dgm:spPr/>
    </dgm:pt>
    <dgm:pt modelId="{7F17AD53-C37E-43BC-A4AF-6F0719612132}" type="pres">
      <dgm:prSet presAssocID="{8C3ED732-880C-4556-9E65-A5AF03D9BD21}" presName="parentLin" presStyleCnt="0"/>
      <dgm:spPr/>
    </dgm:pt>
    <dgm:pt modelId="{8670A680-BEE2-4F8A-AA1B-EC6182293D32}" type="pres">
      <dgm:prSet presAssocID="{8C3ED732-880C-4556-9E65-A5AF03D9BD21}" presName="parentLeftMargin" presStyleLbl="node1" presStyleIdx="1" presStyleCnt="4"/>
      <dgm:spPr/>
    </dgm:pt>
    <dgm:pt modelId="{F01B6F32-17B7-4554-ABF2-D7774802601D}" type="pres">
      <dgm:prSet presAssocID="{8C3ED732-880C-4556-9E65-A5AF03D9BD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957BF51-7511-40DA-9AD1-4E03AB0DF3EB}" type="pres">
      <dgm:prSet presAssocID="{8C3ED732-880C-4556-9E65-A5AF03D9BD21}" presName="negativeSpace" presStyleCnt="0"/>
      <dgm:spPr/>
    </dgm:pt>
    <dgm:pt modelId="{F026B667-5588-4423-868E-C6204E126607}" type="pres">
      <dgm:prSet presAssocID="{8C3ED732-880C-4556-9E65-A5AF03D9BD21}" presName="childText" presStyleLbl="conFgAcc1" presStyleIdx="2" presStyleCnt="4">
        <dgm:presLayoutVars>
          <dgm:bulletEnabled val="1"/>
        </dgm:presLayoutVars>
      </dgm:prSet>
      <dgm:spPr/>
    </dgm:pt>
    <dgm:pt modelId="{3268A0EA-AED7-4C24-9115-36C5E870E023}" type="pres">
      <dgm:prSet presAssocID="{496A10FB-38AF-4DAB-9827-220A4F5B63B4}" presName="spaceBetweenRectangles" presStyleCnt="0"/>
      <dgm:spPr/>
    </dgm:pt>
    <dgm:pt modelId="{2BBF8333-B736-40A4-BC4D-B65B9AD6BEA5}" type="pres">
      <dgm:prSet presAssocID="{D02CDB15-B9D7-4287-860D-8847B9F5A7CA}" presName="parentLin" presStyleCnt="0"/>
      <dgm:spPr/>
    </dgm:pt>
    <dgm:pt modelId="{0BB158A3-D938-42E4-939B-FBEB52778A34}" type="pres">
      <dgm:prSet presAssocID="{D02CDB15-B9D7-4287-860D-8847B9F5A7CA}" presName="parentLeftMargin" presStyleLbl="node1" presStyleIdx="2" presStyleCnt="4"/>
      <dgm:spPr/>
    </dgm:pt>
    <dgm:pt modelId="{59142F85-B421-4BCA-AB61-630F1912E0A2}" type="pres">
      <dgm:prSet presAssocID="{D02CDB15-B9D7-4287-860D-8847B9F5A7C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0E5A121-D417-4207-999C-FD38D9DA2966}" type="pres">
      <dgm:prSet presAssocID="{D02CDB15-B9D7-4287-860D-8847B9F5A7CA}" presName="negativeSpace" presStyleCnt="0"/>
      <dgm:spPr/>
    </dgm:pt>
    <dgm:pt modelId="{0C513F8B-7141-4339-B7AC-FEA502B7FF2E}" type="pres">
      <dgm:prSet presAssocID="{D02CDB15-B9D7-4287-860D-8847B9F5A7C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5F3F910-C050-462E-9409-3FC92C9923D6}" srcId="{E16397B1-8588-4313-8C69-DA6B0B020CA0}" destId="{96BF2300-BC75-4B86-BB58-439262A6CCFB}" srcOrd="1" destOrd="0" parTransId="{F59CC607-3584-4842-AD3E-75F92EEE86CC}" sibTransId="{E3918A68-2F5F-44D8-9837-709338E0DBF5}"/>
    <dgm:cxn modelId="{4A71E415-A312-41A7-A148-AB2CB4F82232}" type="presOf" srcId="{D02CDB15-B9D7-4287-860D-8847B9F5A7CA}" destId="{59142F85-B421-4BCA-AB61-630F1912E0A2}" srcOrd="1" destOrd="0" presId="urn:microsoft.com/office/officeart/2005/8/layout/list1"/>
    <dgm:cxn modelId="{E1445B1E-29D4-4261-B7BE-F9C29EF2FAC5}" srcId="{E16397B1-8588-4313-8C69-DA6B0B020CA0}" destId="{D02CDB15-B9D7-4287-860D-8847B9F5A7CA}" srcOrd="3" destOrd="0" parTransId="{6C63871C-0DC0-4415-A856-2D8CD3CB2407}" sibTransId="{75CB44F2-13CB-43FA-94A1-03DCF76E8795}"/>
    <dgm:cxn modelId="{4AB5832B-F324-4171-ADD8-9FF62EEBB9F2}" type="presOf" srcId="{8C3ED732-880C-4556-9E65-A5AF03D9BD21}" destId="{F01B6F32-17B7-4554-ABF2-D7774802601D}" srcOrd="1" destOrd="0" presId="urn:microsoft.com/office/officeart/2005/8/layout/list1"/>
    <dgm:cxn modelId="{CD40783D-9BCE-4F46-BBEF-135E5EBE43D6}" type="presOf" srcId="{8E6BA57E-27A1-43F7-B63C-BEEAF9B9E01B}" destId="{4F271E5B-FC67-4413-87DF-C8BC102E0557}" srcOrd="0" destOrd="0" presId="urn:microsoft.com/office/officeart/2005/8/layout/list1"/>
    <dgm:cxn modelId="{6A8AFB66-83C1-44E8-A82F-509B4632C60A}" type="presOf" srcId="{1937F771-2508-4D4D-B3C4-B77CB7DD2CAD}" destId="{0C513F8B-7141-4339-B7AC-FEA502B7FF2E}" srcOrd="0" destOrd="0" presId="urn:microsoft.com/office/officeart/2005/8/layout/list1"/>
    <dgm:cxn modelId="{92B6036F-BA53-492E-8E07-F18D713B1ED7}" srcId="{E16397B1-8588-4313-8C69-DA6B0B020CA0}" destId="{8E6BA57E-27A1-43F7-B63C-BEEAF9B9E01B}" srcOrd="0" destOrd="0" parTransId="{E36346B0-073E-4845-A833-310700497A68}" sibTransId="{8CEDEB9F-CE44-4BA5-8F4D-9097BDE023F7}"/>
    <dgm:cxn modelId="{0DF28053-D1EE-4506-A3AC-6820188646CE}" type="presOf" srcId="{8C3ED732-880C-4556-9E65-A5AF03D9BD21}" destId="{8670A680-BEE2-4F8A-AA1B-EC6182293D32}" srcOrd="0" destOrd="0" presId="urn:microsoft.com/office/officeart/2005/8/layout/list1"/>
    <dgm:cxn modelId="{0F4FDD77-4FD3-45C2-9253-F091BC425E3A}" srcId="{E16397B1-8588-4313-8C69-DA6B0B020CA0}" destId="{8C3ED732-880C-4556-9E65-A5AF03D9BD21}" srcOrd="2" destOrd="0" parTransId="{78AB091B-FB31-47DF-8D72-6DEB602FB58F}" sibTransId="{496A10FB-38AF-4DAB-9827-220A4F5B63B4}"/>
    <dgm:cxn modelId="{F950E478-85DC-4FB5-A8F1-39F756DFF5AC}" type="presOf" srcId="{D02CDB15-B9D7-4287-860D-8847B9F5A7CA}" destId="{0BB158A3-D938-42E4-939B-FBEB52778A34}" srcOrd="0" destOrd="0" presId="urn:microsoft.com/office/officeart/2005/8/layout/list1"/>
    <dgm:cxn modelId="{CC5EA089-DD16-4612-A7BD-ADB878B15FE9}" srcId="{D02CDB15-B9D7-4287-860D-8847B9F5A7CA}" destId="{1937F771-2508-4D4D-B3C4-B77CB7DD2CAD}" srcOrd="0" destOrd="0" parTransId="{237E839B-5B0C-4A37-924C-6F453CE1E31F}" sibTransId="{28ADF664-306E-40EF-9F7F-5CABE3DCEAFE}"/>
    <dgm:cxn modelId="{0E96D08E-1352-4E60-B330-B2B322CE2F48}" type="presOf" srcId="{8E6BA57E-27A1-43F7-B63C-BEEAF9B9E01B}" destId="{554BD042-6140-438F-99D4-988C75C11F1D}" srcOrd="1" destOrd="0" presId="urn:microsoft.com/office/officeart/2005/8/layout/list1"/>
    <dgm:cxn modelId="{096932A0-32F1-425A-A374-D74E6E4F8854}" type="presOf" srcId="{E0C575BB-D526-4161-9730-B462BFC05620}" destId="{0C513F8B-7141-4339-B7AC-FEA502B7FF2E}" srcOrd="0" destOrd="1" presId="urn:microsoft.com/office/officeart/2005/8/layout/list1"/>
    <dgm:cxn modelId="{9AB030C4-7855-4AFA-8A65-55DD63100DE0}" type="presOf" srcId="{96BF2300-BC75-4B86-BB58-439262A6CCFB}" destId="{66E2EC87-A43D-4976-A364-5BB594C5B995}" srcOrd="0" destOrd="0" presId="urn:microsoft.com/office/officeart/2005/8/layout/list1"/>
    <dgm:cxn modelId="{9B6AE6F0-7B5F-4DBB-BC52-18F6B9494C8D}" type="presOf" srcId="{96BF2300-BC75-4B86-BB58-439262A6CCFB}" destId="{A16149C3-976C-43C2-929E-79B376C2518E}" srcOrd="1" destOrd="0" presId="urn:microsoft.com/office/officeart/2005/8/layout/list1"/>
    <dgm:cxn modelId="{28E5F9F6-90E4-453B-B862-6AEC76AD9EF5}" type="presOf" srcId="{E16397B1-8588-4313-8C69-DA6B0B020CA0}" destId="{16A7B4F1-5B0E-4078-9A3C-12D29A6E7AB9}" srcOrd="0" destOrd="0" presId="urn:microsoft.com/office/officeart/2005/8/layout/list1"/>
    <dgm:cxn modelId="{D69B0DF7-814D-4403-BA21-1A7BA9CBC17D}" srcId="{D02CDB15-B9D7-4287-860D-8847B9F5A7CA}" destId="{E0C575BB-D526-4161-9730-B462BFC05620}" srcOrd="1" destOrd="0" parTransId="{D76FB2D7-5837-42B4-880D-924BAF44601E}" sibTransId="{627400F4-9C3C-497C-BF11-A76AEAF367B0}"/>
    <dgm:cxn modelId="{36CCD9B3-6DEC-491F-BB84-6BF3D3BA21F0}" type="presParOf" srcId="{16A7B4F1-5B0E-4078-9A3C-12D29A6E7AB9}" destId="{274C618C-8566-452B-B4BF-E45DA272E7A5}" srcOrd="0" destOrd="0" presId="urn:microsoft.com/office/officeart/2005/8/layout/list1"/>
    <dgm:cxn modelId="{1ECBD524-0470-4DC7-93A7-2175F97A8AE6}" type="presParOf" srcId="{274C618C-8566-452B-B4BF-E45DA272E7A5}" destId="{4F271E5B-FC67-4413-87DF-C8BC102E0557}" srcOrd="0" destOrd="0" presId="urn:microsoft.com/office/officeart/2005/8/layout/list1"/>
    <dgm:cxn modelId="{57B8889D-8E30-4579-BD74-D51E6332A9E3}" type="presParOf" srcId="{274C618C-8566-452B-B4BF-E45DA272E7A5}" destId="{554BD042-6140-438F-99D4-988C75C11F1D}" srcOrd="1" destOrd="0" presId="urn:microsoft.com/office/officeart/2005/8/layout/list1"/>
    <dgm:cxn modelId="{8DC5AD96-AEA2-4154-8BC2-7DDEA4F7CBE3}" type="presParOf" srcId="{16A7B4F1-5B0E-4078-9A3C-12D29A6E7AB9}" destId="{6D2CB470-1B98-4E73-8BD0-C11E60C6E0D3}" srcOrd="1" destOrd="0" presId="urn:microsoft.com/office/officeart/2005/8/layout/list1"/>
    <dgm:cxn modelId="{84A079AF-14A9-47C5-AFD5-5476A6FD7A24}" type="presParOf" srcId="{16A7B4F1-5B0E-4078-9A3C-12D29A6E7AB9}" destId="{75761B36-5E40-4049-8E89-C0769A01079E}" srcOrd="2" destOrd="0" presId="urn:microsoft.com/office/officeart/2005/8/layout/list1"/>
    <dgm:cxn modelId="{E77512BB-F059-4413-8F2B-63E70FB30DC1}" type="presParOf" srcId="{16A7B4F1-5B0E-4078-9A3C-12D29A6E7AB9}" destId="{98C6A0C6-C724-426A-A027-93A61E41D51D}" srcOrd="3" destOrd="0" presId="urn:microsoft.com/office/officeart/2005/8/layout/list1"/>
    <dgm:cxn modelId="{3796C616-88A7-43C6-8032-F78AC1A3304B}" type="presParOf" srcId="{16A7B4F1-5B0E-4078-9A3C-12D29A6E7AB9}" destId="{49A4BD88-A92F-4312-953D-FC864E551802}" srcOrd="4" destOrd="0" presId="urn:microsoft.com/office/officeart/2005/8/layout/list1"/>
    <dgm:cxn modelId="{B1969789-B168-4622-88E3-FDE8089D4AC0}" type="presParOf" srcId="{49A4BD88-A92F-4312-953D-FC864E551802}" destId="{66E2EC87-A43D-4976-A364-5BB594C5B995}" srcOrd="0" destOrd="0" presId="urn:microsoft.com/office/officeart/2005/8/layout/list1"/>
    <dgm:cxn modelId="{0587A2AB-88E7-4683-9415-81EAB651CE65}" type="presParOf" srcId="{49A4BD88-A92F-4312-953D-FC864E551802}" destId="{A16149C3-976C-43C2-929E-79B376C2518E}" srcOrd="1" destOrd="0" presId="urn:microsoft.com/office/officeart/2005/8/layout/list1"/>
    <dgm:cxn modelId="{478BF950-2F7C-49DA-AB61-211244C13017}" type="presParOf" srcId="{16A7B4F1-5B0E-4078-9A3C-12D29A6E7AB9}" destId="{D14CC9FA-FD69-4901-98F8-EF4A93FFA50A}" srcOrd="5" destOrd="0" presId="urn:microsoft.com/office/officeart/2005/8/layout/list1"/>
    <dgm:cxn modelId="{6A5109F2-88B4-46C3-AA26-B257B970E96F}" type="presParOf" srcId="{16A7B4F1-5B0E-4078-9A3C-12D29A6E7AB9}" destId="{ABEF551C-954F-4E00-8CFC-087FA8DAD30A}" srcOrd="6" destOrd="0" presId="urn:microsoft.com/office/officeart/2005/8/layout/list1"/>
    <dgm:cxn modelId="{99FEE9FF-48D1-4DC1-9EEB-CE3A7041FAFC}" type="presParOf" srcId="{16A7B4F1-5B0E-4078-9A3C-12D29A6E7AB9}" destId="{8E8D2CE4-AB09-45F5-BB13-CCEE41206C16}" srcOrd="7" destOrd="0" presId="urn:microsoft.com/office/officeart/2005/8/layout/list1"/>
    <dgm:cxn modelId="{D2FA5AB2-B587-4B65-AD7C-14C5A335593B}" type="presParOf" srcId="{16A7B4F1-5B0E-4078-9A3C-12D29A6E7AB9}" destId="{7F17AD53-C37E-43BC-A4AF-6F0719612132}" srcOrd="8" destOrd="0" presId="urn:microsoft.com/office/officeart/2005/8/layout/list1"/>
    <dgm:cxn modelId="{0963C1C8-7CA4-4649-AA6F-748FC8F98353}" type="presParOf" srcId="{7F17AD53-C37E-43BC-A4AF-6F0719612132}" destId="{8670A680-BEE2-4F8A-AA1B-EC6182293D32}" srcOrd="0" destOrd="0" presId="urn:microsoft.com/office/officeart/2005/8/layout/list1"/>
    <dgm:cxn modelId="{2324EFAC-7DC1-4350-A20C-9F0B56752301}" type="presParOf" srcId="{7F17AD53-C37E-43BC-A4AF-6F0719612132}" destId="{F01B6F32-17B7-4554-ABF2-D7774802601D}" srcOrd="1" destOrd="0" presId="urn:microsoft.com/office/officeart/2005/8/layout/list1"/>
    <dgm:cxn modelId="{F653F843-53E7-416C-A5D1-59951FE03FEE}" type="presParOf" srcId="{16A7B4F1-5B0E-4078-9A3C-12D29A6E7AB9}" destId="{A957BF51-7511-40DA-9AD1-4E03AB0DF3EB}" srcOrd="9" destOrd="0" presId="urn:microsoft.com/office/officeart/2005/8/layout/list1"/>
    <dgm:cxn modelId="{2194BC5B-1909-4E37-BAD8-93DCDE9CBF8A}" type="presParOf" srcId="{16A7B4F1-5B0E-4078-9A3C-12D29A6E7AB9}" destId="{F026B667-5588-4423-868E-C6204E126607}" srcOrd="10" destOrd="0" presId="urn:microsoft.com/office/officeart/2005/8/layout/list1"/>
    <dgm:cxn modelId="{53EE5756-EF24-4855-95C8-CEFF851852C4}" type="presParOf" srcId="{16A7B4F1-5B0E-4078-9A3C-12D29A6E7AB9}" destId="{3268A0EA-AED7-4C24-9115-36C5E870E023}" srcOrd="11" destOrd="0" presId="urn:microsoft.com/office/officeart/2005/8/layout/list1"/>
    <dgm:cxn modelId="{FBB8F6C5-B92F-472B-B54D-22B0175FCF54}" type="presParOf" srcId="{16A7B4F1-5B0E-4078-9A3C-12D29A6E7AB9}" destId="{2BBF8333-B736-40A4-BC4D-B65B9AD6BEA5}" srcOrd="12" destOrd="0" presId="urn:microsoft.com/office/officeart/2005/8/layout/list1"/>
    <dgm:cxn modelId="{930BE207-636A-4619-8BA8-0637A88DE139}" type="presParOf" srcId="{2BBF8333-B736-40A4-BC4D-B65B9AD6BEA5}" destId="{0BB158A3-D938-42E4-939B-FBEB52778A34}" srcOrd="0" destOrd="0" presId="urn:microsoft.com/office/officeart/2005/8/layout/list1"/>
    <dgm:cxn modelId="{C7D83213-10FE-43A4-9929-371C1A43DEA1}" type="presParOf" srcId="{2BBF8333-B736-40A4-BC4D-B65B9AD6BEA5}" destId="{59142F85-B421-4BCA-AB61-630F1912E0A2}" srcOrd="1" destOrd="0" presId="urn:microsoft.com/office/officeart/2005/8/layout/list1"/>
    <dgm:cxn modelId="{243123E0-03F4-4FE3-BA6C-413E8F98CD94}" type="presParOf" srcId="{16A7B4F1-5B0E-4078-9A3C-12D29A6E7AB9}" destId="{A0E5A121-D417-4207-999C-FD38D9DA2966}" srcOrd="13" destOrd="0" presId="urn:microsoft.com/office/officeart/2005/8/layout/list1"/>
    <dgm:cxn modelId="{C2E65D4C-688F-41F4-AD58-E2384B767B7C}" type="presParOf" srcId="{16A7B4F1-5B0E-4078-9A3C-12D29A6E7AB9}" destId="{0C513F8B-7141-4339-B7AC-FEA502B7FF2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4E51D-7C58-4F20-932C-0FDFAA5B083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E176FE-53FC-41F6-84D0-6B981D4CF377}">
      <dgm:prSet/>
      <dgm:spPr/>
      <dgm:t>
        <a:bodyPr/>
        <a:lstStyle/>
        <a:p>
          <a:r>
            <a:rPr lang="en-US" b="1" i="0" baseline="0" dirty="0"/>
            <a:t>Introduction  </a:t>
          </a:r>
          <a:r>
            <a:rPr lang="en-US" b="0" i="0" baseline="0" dirty="0"/>
            <a:t>Tells us why the topic is interesting</a:t>
          </a:r>
          <a:endParaRPr lang="en-US" dirty="0"/>
        </a:p>
      </dgm:t>
    </dgm:pt>
    <dgm:pt modelId="{AB02472A-B043-44FD-AE94-003ED034CD66}" type="parTrans" cxnId="{FCF671BD-ADE8-4FB6-B3C6-37CD661F85DB}">
      <dgm:prSet/>
      <dgm:spPr/>
      <dgm:t>
        <a:bodyPr/>
        <a:lstStyle/>
        <a:p>
          <a:endParaRPr lang="en-US"/>
        </a:p>
      </dgm:t>
    </dgm:pt>
    <dgm:pt modelId="{32274F17-CC65-4E07-A836-F3D3BA91E0D2}" type="sibTrans" cxnId="{FCF671BD-ADE8-4FB6-B3C6-37CD661F85DB}">
      <dgm:prSet/>
      <dgm:spPr/>
      <dgm:t>
        <a:bodyPr/>
        <a:lstStyle/>
        <a:p>
          <a:endParaRPr lang="en-US"/>
        </a:p>
      </dgm:t>
    </dgm:pt>
    <dgm:pt modelId="{625F9C24-D5EC-462B-8BBE-0157FCAE546D}">
      <dgm:prSet/>
      <dgm:spPr/>
      <dgm:t>
        <a:bodyPr/>
        <a:lstStyle/>
        <a:p>
          <a:r>
            <a:rPr lang="en-US" b="1" i="0" baseline="0" dirty="0"/>
            <a:t>Methods  </a:t>
          </a:r>
          <a:r>
            <a:rPr lang="en-US" b="0" i="0" baseline="0" dirty="0"/>
            <a:t>Tell us what you did</a:t>
          </a:r>
          <a:endParaRPr lang="en-US" dirty="0"/>
        </a:p>
      </dgm:t>
    </dgm:pt>
    <dgm:pt modelId="{28847FA1-5B6A-4AAB-94FD-EE19849CF1EF}" type="parTrans" cxnId="{F7702ADD-1D7B-4F62-AEC1-910A6AECEF04}">
      <dgm:prSet/>
      <dgm:spPr/>
      <dgm:t>
        <a:bodyPr/>
        <a:lstStyle/>
        <a:p>
          <a:endParaRPr lang="en-US"/>
        </a:p>
      </dgm:t>
    </dgm:pt>
    <dgm:pt modelId="{5561917A-39E9-45A5-A208-861B8C6D8C3C}" type="sibTrans" cxnId="{F7702ADD-1D7B-4F62-AEC1-910A6AECEF04}">
      <dgm:prSet/>
      <dgm:spPr/>
      <dgm:t>
        <a:bodyPr/>
        <a:lstStyle/>
        <a:p>
          <a:endParaRPr lang="en-US"/>
        </a:p>
      </dgm:t>
    </dgm:pt>
    <dgm:pt modelId="{3C6E64C7-05BD-419B-A0F8-4ED970C2681B}">
      <dgm:prSet/>
      <dgm:spPr/>
      <dgm:t>
        <a:bodyPr/>
        <a:lstStyle/>
        <a:p>
          <a:r>
            <a:rPr lang="en-US" b="1" i="0" baseline="0" dirty="0"/>
            <a:t>Results  </a:t>
          </a:r>
          <a:r>
            <a:rPr lang="en-US" b="0" i="0" baseline="0" dirty="0"/>
            <a:t>Tell us what you found</a:t>
          </a:r>
          <a:endParaRPr lang="en-US" dirty="0"/>
        </a:p>
      </dgm:t>
    </dgm:pt>
    <dgm:pt modelId="{D5A7F970-B8F4-43A6-8726-A4A50DF5DCAA}" type="parTrans" cxnId="{9F7D1136-B0BC-4354-9254-FFDCD5AB63ED}">
      <dgm:prSet/>
      <dgm:spPr/>
      <dgm:t>
        <a:bodyPr/>
        <a:lstStyle/>
        <a:p>
          <a:endParaRPr lang="en-US"/>
        </a:p>
      </dgm:t>
    </dgm:pt>
    <dgm:pt modelId="{2483B619-909D-4C61-B47F-C1487FEA8FF7}" type="sibTrans" cxnId="{9F7D1136-B0BC-4354-9254-FFDCD5AB63ED}">
      <dgm:prSet/>
      <dgm:spPr/>
      <dgm:t>
        <a:bodyPr/>
        <a:lstStyle/>
        <a:p>
          <a:endParaRPr lang="en-US"/>
        </a:p>
      </dgm:t>
    </dgm:pt>
    <dgm:pt modelId="{70097317-1B47-4F35-B6DE-998B25FD1008}">
      <dgm:prSet/>
      <dgm:spPr/>
      <dgm:t>
        <a:bodyPr/>
        <a:lstStyle/>
        <a:p>
          <a:r>
            <a:rPr lang="en-US" b="1" i="0" baseline="0" dirty="0"/>
            <a:t>Discussion  </a:t>
          </a:r>
          <a:r>
            <a:rPr lang="en-US" b="0" i="0" baseline="0" dirty="0"/>
            <a:t>Tells us why what you found is interesting</a:t>
          </a:r>
          <a:endParaRPr lang="en-US" dirty="0"/>
        </a:p>
      </dgm:t>
    </dgm:pt>
    <dgm:pt modelId="{47C200D7-5555-46F3-A76B-35910EB9FADA}" type="parTrans" cxnId="{4D8CB897-0BCB-4E99-898D-C318EE74D237}">
      <dgm:prSet/>
      <dgm:spPr/>
      <dgm:t>
        <a:bodyPr/>
        <a:lstStyle/>
        <a:p>
          <a:endParaRPr lang="en-US"/>
        </a:p>
      </dgm:t>
    </dgm:pt>
    <dgm:pt modelId="{798428A9-BDF3-4BB0-A88E-B086EECE9CC9}" type="sibTrans" cxnId="{4D8CB897-0BCB-4E99-898D-C318EE74D237}">
      <dgm:prSet/>
      <dgm:spPr/>
      <dgm:t>
        <a:bodyPr/>
        <a:lstStyle/>
        <a:p>
          <a:endParaRPr lang="en-US"/>
        </a:p>
      </dgm:t>
    </dgm:pt>
    <dgm:pt modelId="{5E8CE553-1CAB-4111-BDDE-A48965650D28}" type="pres">
      <dgm:prSet presAssocID="{66B4E51D-7C58-4F20-932C-0FDFAA5B0838}" presName="vert0" presStyleCnt="0">
        <dgm:presLayoutVars>
          <dgm:dir/>
          <dgm:animOne val="branch"/>
          <dgm:animLvl val="lvl"/>
        </dgm:presLayoutVars>
      </dgm:prSet>
      <dgm:spPr/>
    </dgm:pt>
    <dgm:pt modelId="{253E0118-749A-4603-84DD-284803D1A33F}" type="pres">
      <dgm:prSet presAssocID="{E6E176FE-53FC-41F6-84D0-6B981D4CF377}" presName="thickLine" presStyleLbl="alignNode1" presStyleIdx="0" presStyleCnt="4"/>
      <dgm:spPr/>
    </dgm:pt>
    <dgm:pt modelId="{81459321-2915-4719-AE41-33EA96570397}" type="pres">
      <dgm:prSet presAssocID="{E6E176FE-53FC-41F6-84D0-6B981D4CF377}" presName="horz1" presStyleCnt="0"/>
      <dgm:spPr/>
    </dgm:pt>
    <dgm:pt modelId="{6F09BC6A-E0A8-434E-A5DB-7F68AF3EF0C7}" type="pres">
      <dgm:prSet presAssocID="{E6E176FE-53FC-41F6-84D0-6B981D4CF377}" presName="tx1" presStyleLbl="revTx" presStyleIdx="0" presStyleCnt="4"/>
      <dgm:spPr/>
    </dgm:pt>
    <dgm:pt modelId="{28874544-462F-4CA1-AA4B-4A3960BC8BF5}" type="pres">
      <dgm:prSet presAssocID="{E6E176FE-53FC-41F6-84D0-6B981D4CF377}" presName="vert1" presStyleCnt="0"/>
      <dgm:spPr/>
    </dgm:pt>
    <dgm:pt modelId="{63029A71-587E-4B65-B08D-D694913851F7}" type="pres">
      <dgm:prSet presAssocID="{625F9C24-D5EC-462B-8BBE-0157FCAE546D}" presName="thickLine" presStyleLbl="alignNode1" presStyleIdx="1" presStyleCnt="4"/>
      <dgm:spPr/>
    </dgm:pt>
    <dgm:pt modelId="{D0CE1417-2A0A-4B33-8C5F-604111732658}" type="pres">
      <dgm:prSet presAssocID="{625F9C24-D5EC-462B-8BBE-0157FCAE546D}" presName="horz1" presStyleCnt="0"/>
      <dgm:spPr/>
    </dgm:pt>
    <dgm:pt modelId="{D4E7630E-E47E-4E82-9D47-740B1742CED3}" type="pres">
      <dgm:prSet presAssocID="{625F9C24-D5EC-462B-8BBE-0157FCAE546D}" presName="tx1" presStyleLbl="revTx" presStyleIdx="1" presStyleCnt="4"/>
      <dgm:spPr/>
    </dgm:pt>
    <dgm:pt modelId="{99D94851-7E8D-42A4-A0CC-AB72A800111E}" type="pres">
      <dgm:prSet presAssocID="{625F9C24-D5EC-462B-8BBE-0157FCAE546D}" presName="vert1" presStyleCnt="0"/>
      <dgm:spPr/>
    </dgm:pt>
    <dgm:pt modelId="{AA488C90-9B4E-4B8A-94B6-49740160B374}" type="pres">
      <dgm:prSet presAssocID="{3C6E64C7-05BD-419B-A0F8-4ED970C2681B}" presName="thickLine" presStyleLbl="alignNode1" presStyleIdx="2" presStyleCnt="4"/>
      <dgm:spPr/>
    </dgm:pt>
    <dgm:pt modelId="{7CFC3068-914F-48C0-85ED-2EE35D62AB6C}" type="pres">
      <dgm:prSet presAssocID="{3C6E64C7-05BD-419B-A0F8-4ED970C2681B}" presName="horz1" presStyleCnt="0"/>
      <dgm:spPr/>
    </dgm:pt>
    <dgm:pt modelId="{D977A66D-7A7B-4830-AC08-F871C8BBAF4D}" type="pres">
      <dgm:prSet presAssocID="{3C6E64C7-05BD-419B-A0F8-4ED970C2681B}" presName="tx1" presStyleLbl="revTx" presStyleIdx="2" presStyleCnt="4"/>
      <dgm:spPr/>
    </dgm:pt>
    <dgm:pt modelId="{ADC69520-8C6C-4FA5-A98C-B2C901F1C3B6}" type="pres">
      <dgm:prSet presAssocID="{3C6E64C7-05BD-419B-A0F8-4ED970C2681B}" presName="vert1" presStyleCnt="0"/>
      <dgm:spPr/>
    </dgm:pt>
    <dgm:pt modelId="{C1C2F889-7A73-460A-8BC5-3869E1127FE9}" type="pres">
      <dgm:prSet presAssocID="{70097317-1B47-4F35-B6DE-998B25FD1008}" presName="thickLine" presStyleLbl="alignNode1" presStyleIdx="3" presStyleCnt="4"/>
      <dgm:spPr/>
    </dgm:pt>
    <dgm:pt modelId="{6D5F976A-C638-480D-A9C6-319D3E8C608C}" type="pres">
      <dgm:prSet presAssocID="{70097317-1B47-4F35-B6DE-998B25FD1008}" presName="horz1" presStyleCnt="0"/>
      <dgm:spPr/>
    </dgm:pt>
    <dgm:pt modelId="{59E92744-0F7C-493E-99D3-0DB0499D9D5D}" type="pres">
      <dgm:prSet presAssocID="{70097317-1B47-4F35-B6DE-998B25FD1008}" presName="tx1" presStyleLbl="revTx" presStyleIdx="3" presStyleCnt="4"/>
      <dgm:spPr/>
    </dgm:pt>
    <dgm:pt modelId="{B60A4C1C-0E7A-4B37-819C-CC812B1300FA}" type="pres">
      <dgm:prSet presAssocID="{70097317-1B47-4F35-B6DE-998B25FD1008}" presName="vert1" presStyleCnt="0"/>
      <dgm:spPr/>
    </dgm:pt>
  </dgm:ptLst>
  <dgm:cxnLst>
    <dgm:cxn modelId="{4D5A2722-EB36-4DAB-9CD3-A4CB11D6AF59}" type="presOf" srcId="{66B4E51D-7C58-4F20-932C-0FDFAA5B0838}" destId="{5E8CE553-1CAB-4111-BDDE-A48965650D28}" srcOrd="0" destOrd="0" presId="urn:microsoft.com/office/officeart/2008/layout/LinedList"/>
    <dgm:cxn modelId="{9F7D1136-B0BC-4354-9254-FFDCD5AB63ED}" srcId="{66B4E51D-7C58-4F20-932C-0FDFAA5B0838}" destId="{3C6E64C7-05BD-419B-A0F8-4ED970C2681B}" srcOrd="2" destOrd="0" parTransId="{D5A7F970-B8F4-43A6-8726-A4A50DF5DCAA}" sibTransId="{2483B619-909D-4C61-B47F-C1487FEA8FF7}"/>
    <dgm:cxn modelId="{4D8CB897-0BCB-4E99-898D-C318EE74D237}" srcId="{66B4E51D-7C58-4F20-932C-0FDFAA5B0838}" destId="{70097317-1B47-4F35-B6DE-998B25FD1008}" srcOrd="3" destOrd="0" parTransId="{47C200D7-5555-46F3-A76B-35910EB9FADA}" sibTransId="{798428A9-BDF3-4BB0-A88E-B086EECE9CC9}"/>
    <dgm:cxn modelId="{3D8989A1-20D6-4CAE-BD63-9E520FD80119}" type="presOf" srcId="{E6E176FE-53FC-41F6-84D0-6B981D4CF377}" destId="{6F09BC6A-E0A8-434E-A5DB-7F68AF3EF0C7}" srcOrd="0" destOrd="0" presId="urn:microsoft.com/office/officeart/2008/layout/LinedList"/>
    <dgm:cxn modelId="{6EE18CA9-B31C-4426-98B5-B1F7519D2612}" type="presOf" srcId="{70097317-1B47-4F35-B6DE-998B25FD1008}" destId="{59E92744-0F7C-493E-99D3-0DB0499D9D5D}" srcOrd="0" destOrd="0" presId="urn:microsoft.com/office/officeart/2008/layout/LinedList"/>
    <dgm:cxn modelId="{FCF671BD-ADE8-4FB6-B3C6-37CD661F85DB}" srcId="{66B4E51D-7C58-4F20-932C-0FDFAA5B0838}" destId="{E6E176FE-53FC-41F6-84D0-6B981D4CF377}" srcOrd="0" destOrd="0" parTransId="{AB02472A-B043-44FD-AE94-003ED034CD66}" sibTransId="{32274F17-CC65-4E07-A836-F3D3BA91E0D2}"/>
    <dgm:cxn modelId="{F3DF57BE-760B-44B4-B8B0-B7EC980B30B7}" type="presOf" srcId="{3C6E64C7-05BD-419B-A0F8-4ED970C2681B}" destId="{D977A66D-7A7B-4830-AC08-F871C8BBAF4D}" srcOrd="0" destOrd="0" presId="urn:microsoft.com/office/officeart/2008/layout/LinedList"/>
    <dgm:cxn modelId="{A1FBB8C3-0559-4339-A518-FE3BD9463FEC}" type="presOf" srcId="{625F9C24-D5EC-462B-8BBE-0157FCAE546D}" destId="{D4E7630E-E47E-4E82-9D47-740B1742CED3}" srcOrd="0" destOrd="0" presId="urn:microsoft.com/office/officeart/2008/layout/LinedList"/>
    <dgm:cxn modelId="{F7702ADD-1D7B-4F62-AEC1-910A6AECEF04}" srcId="{66B4E51D-7C58-4F20-932C-0FDFAA5B0838}" destId="{625F9C24-D5EC-462B-8BBE-0157FCAE546D}" srcOrd="1" destOrd="0" parTransId="{28847FA1-5B6A-4AAB-94FD-EE19849CF1EF}" sibTransId="{5561917A-39E9-45A5-A208-861B8C6D8C3C}"/>
    <dgm:cxn modelId="{38706652-B8B7-40E8-9993-FA9C50422955}" type="presParOf" srcId="{5E8CE553-1CAB-4111-BDDE-A48965650D28}" destId="{253E0118-749A-4603-84DD-284803D1A33F}" srcOrd="0" destOrd="0" presId="urn:microsoft.com/office/officeart/2008/layout/LinedList"/>
    <dgm:cxn modelId="{560D090D-D7D7-4255-94C6-9FFB8331CF2E}" type="presParOf" srcId="{5E8CE553-1CAB-4111-BDDE-A48965650D28}" destId="{81459321-2915-4719-AE41-33EA96570397}" srcOrd="1" destOrd="0" presId="urn:microsoft.com/office/officeart/2008/layout/LinedList"/>
    <dgm:cxn modelId="{7F64A61B-87FB-4F66-9AD9-E9852CE95DA8}" type="presParOf" srcId="{81459321-2915-4719-AE41-33EA96570397}" destId="{6F09BC6A-E0A8-434E-A5DB-7F68AF3EF0C7}" srcOrd="0" destOrd="0" presId="urn:microsoft.com/office/officeart/2008/layout/LinedList"/>
    <dgm:cxn modelId="{62042F4A-FA7A-42D8-9159-46C074E21EF4}" type="presParOf" srcId="{81459321-2915-4719-AE41-33EA96570397}" destId="{28874544-462F-4CA1-AA4B-4A3960BC8BF5}" srcOrd="1" destOrd="0" presId="urn:microsoft.com/office/officeart/2008/layout/LinedList"/>
    <dgm:cxn modelId="{8693704F-6BAA-481D-A542-BED04CE56983}" type="presParOf" srcId="{5E8CE553-1CAB-4111-BDDE-A48965650D28}" destId="{63029A71-587E-4B65-B08D-D694913851F7}" srcOrd="2" destOrd="0" presId="urn:microsoft.com/office/officeart/2008/layout/LinedList"/>
    <dgm:cxn modelId="{EBA18037-9285-48A0-A97A-4C53146EA7B1}" type="presParOf" srcId="{5E8CE553-1CAB-4111-BDDE-A48965650D28}" destId="{D0CE1417-2A0A-4B33-8C5F-604111732658}" srcOrd="3" destOrd="0" presId="urn:microsoft.com/office/officeart/2008/layout/LinedList"/>
    <dgm:cxn modelId="{EBC6CF0C-AB7C-418E-ABE0-E2ED50F3A1D6}" type="presParOf" srcId="{D0CE1417-2A0A-4B33-8C5F-604111732658}" destId="{D4E7630E-E47E-4E82-9D47-740B1742CED3}" srcOrd="0" destOrd="0" presId="urn:microsoft.com/office/officeart/2008/layout/LinedList"/>
    <dgm:cxn modelId="{48A14458-E6EB-471B-8C60-2E80199507A1}" type="presParOf" srcId="{D0CE1417-2A0A-4B33-8C5F-604111732658}" destId="{99D94851-7E8D-42A4-A0CC-AB72A800111E}" srcOrd="1" destOrd="0" presId="urn:microsoft.com/office/officeart/2008/layout/LinedList"/>
    <dgm:cxn modelId="{56A949BF-CB00-4184-B3A3-4DCBD57FBC82}" type="presParOf" srcId="{5E8CE553-1CAB-4111-BDDE-A48965650D28}" destId="{AA488C90-9B4E-4B8A-94B6-49740160B374}" srcOrd="4" destOrd="0" presId="urn:microsoft.com/office/officeart/2008/layout/LinedList"/>
    <dgm:cxn modelId="{8FBBFA36-DDEC-4CF9-946A-324DBC9EFF33}" type="presParOf" srcId="{5E8CE553-1CAB-4111-BDDE-A48965650D28}" destId="{7CFC3068-914F-48C0-85ED-2EE35D62AB6C}" srcOrd="5" destOrd="0" presId="urn:microsoft.com/office/officeart/2008/layout/LinedList"/>
    <dgm:cxn modelId="{6710C216-C490-4367-8E8A-C24EE3CEF6C5}" type="presParOf" srcId="{7CFC3068-914F-48C0-85ED-2EE35D62AB6C}" destId="{D977A66D-7A7B-4830-AC08-F871C8BBAF4D}" srcOrd="0" destOrd="0" presId="urn:microsoft.com/office/officeart/2008/layout/LinedList"/>
    <dgm:cxn modelId="{787AE4AF-DD45-4A4F-84E3-8713984587F2}" type="presParOf" srcId="{7CFC3068-914F-48C0-85ED-2EE35D62AB6C}" destId="{ADC69520-8C6C-4FA5-A98C-B2C901F1C3B6}" srcOrd="1" destOrd="0" presId="urn:microsoft.com/office/officeart/2008/layout/LinedList"/>
    <dgm:cxn modelId="{C82582D3-8FB5-43ED-9B43-C5C9348987E7}" type="presParOf" srcId="{5E8CE553-1CAB-4111-BDDE-A48965650D28}" destId="{C1C2F889-7A73-460A-8BC5-3869E1127FE9}" srcOrd="6" destOrd="0" presId="urn:microsoft.com/office/officeart/2008/layout/LinedList"/>
    <dgm:cxn modelId="{FCCB70F4-EBA2-45FB-BA95-ED7297459257}" type="presParOf" srcId="{5E8CE553-1CAB-4111-BDDE-A48965650D28}" destId="{6D5F976A-C638-480D-A9C6-319D3E8C608C}" srcOrd="7" destOrd="0" presId="urn:microsoft.com/office/officeart/2008/layout/LinedList"/>
    <dgm:cxn modelId="{F22E1223-9E75-4DC0-A6AD-4C9CAC640F6C}" type="presParOf" srcId="{6D5F976A-C638-480D-A9C6-319D3E8C608C}" destId="{59E92744-0F7C-493E-99D3-0DB0499D9D5D}" srcOrd="0" destOrd="0" presId="urn:microsoft.com/office/officeart/2008/layout/LinedList"/>
    <dgm:cxn modelId="{262D1B88-392F-45B9-9DE6-C0A62EE0F8FB}" type="presParOf" srcId="{6D5F976A-C638-480D-A9C6-319D3E8C608C}" destId="{B60A4C1C-0E7A-4B37-819C-CC812B1300F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3D1901-37F0-40FA-8140-21FAAF0EE5E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896677D-353A-4649-BC73-F44DECCB13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Were there any notable limitations?</a:t>
          </a:r>
        </a:p>
      </dgm:t>
    </dgm:pt>
    <dgm:pt modelId="{9719344D-2EBC-4491-B89C-42D16193708E}" type="parTrans" cxnId="{FEF87E64-B053-423B-BEED-0B931E3CCAC1}">
      <dgm:prSet/>
      <dgm:spPr/>
      <dgm:t>
        <a:bodyPr/>
        <a:lstStyle/>
        <a:p>
          <a:endParaRPr lang="en-US"/>
        </a:p>
      </dgm:t>
    </dgm:pt>
    <dgm:pt modelId="{CF460B86-77B3-44ED-810B-1303237FE460}" type="sibTrans" cxnId="{FEF87E64-B053-423B-BEED-0B931E3CCAC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96B23B9-0E61-48D8-ABB2-74C0FDCB386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Summarize important take-home points.</a:t>
          </a:r>
        </a:p>
      </dgm:t>
    </dgm:pt>
    <dgm:pt modelId="{602F5434-EEFD-4351-9B83-85B455B97C2A}" type="parTrans" cxnId="{84C1B4B3-6343-404E-876B-5D4906B29F84}">
      <dgm:prSet/>
      <dgm:spPr/>
      <dgm:t>
        <a:bodyPr/>
        <a:lstStyle/>
        <a:p>
          <a:endParaRPr lang="en-US"/>
        </a:p>
      </dgm:t>
    </dgm:pt>
    <dgm:pt modelId="{64FD19E3-69B4-4CC6-8D5D-89538C03BDEC}" type="sibTrans" cxnId="{84C1B4B3-6343-404E-876B-5D4906B29F8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D1D3CB5-2531-421E-A56E-AC2F5157C9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are the big-picture conclusions?</a:t>
          </a:r>
        </a:p>
      </dgm:t>
    </dgm:pt>
    <dgm:pt modelId="{37957A92-A654-4134-98E9-96A9AD718B3E}" type="parTrans" cxnId="{A49887F6-8F7F-464B-A940-3AD8358B1355}">
      <dgm:prSet/>
      <dgm:spPr/>
      <dgm:t>
        <a:bodyPr/>
        <a:lstStyle/>
        <a:p>
          <a:endParaRPr lang="en-US"/>
        </a:p>
      </dgm:t>
    </dgm:pt>
    <dgm:pt modelId="{E280E01C-7684-4BFF-B4FE-784684A66D12}" type="sibTrans" cxnId="{A49887F6-8F7F-464B-A940-3AD8358B135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C3142DA-32DE-49E1-AC04-EB80BCDDEB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are the next steps?</a:t>
          </a:r>
        </a:p>
      </dgm:t>
    </dgm:pt>
    <dgm:pt modelId="{75229E39-6149-4E18-B7EA-F11CA1556ABC}" type="parTrans" cxnId="{8966F9D9-3C3F-4C57-8A53-51DA7DA2D38B}">
      <dgm:prSet/>
      <dgm:spPr/>
      <dgm:t>
        <a:bodyPr/>
        <a:lstStyle/>
        <a:p>
          <a:endParaRPr lang="en-US"/>
        </a:p>
      </dgm:t>
    </dgm:pt>
    <dgm:pt modelId="{82D90096-4FF0-495D-8763-3596C9A306BF}" type="sibTrans" cxnId="{8966F9D9-3C3F-4C57-8A53-51DA7DA2D38B}">
      <dgm:prSet/>
      <dgm:spPr/>
      <dgm:t>
        <a:bodyPr/>
        <a:lstStyle/>
        <a:p>
          <a:endParaRPr lang="en-US"/>
        </a:p>
      </dgm:t>
    </dgm:pt>
    <dgm:pt modelId="{4C546FDA-7D4D-4972-877A-BFB70FC67F45}" type="pres">
      <dgm:prSet presAssocID="{ED3D1901-37F0-40FA-8140-21FAAF0EE5ED}" presName="root" presStyleCnt="0">
        <dgm:presLayoutVars>
          <dgm:dir/>
          <dgm:resizeHandles val="exact"/>
        </dgm:presLayoutVars>
      </dgm:prSet>
      <dgm:spPr/>
    </dgm:pt>
    <dgm:pt modelId="{E4DB3656-4727-4F7F-95A5-8EF55A3FFD46}" type="pres">
      <dgm:prSet presAssocID="{2896677D-353A-4649-BC73-F44DECCB138E}" presName="compNode" presStyleCnt="0"/>
      <dgm:spPr/>
    </dgm:pt>
    <dgm:pt modelId="{8AFDC709-E04D-48F5-BD17-453C86FB46C0}" type="pres">
      <dgm:prSet presAssocID="{2896677D-353A-4649-BC73-F44DECCB138E}" presName="bgRect" presStyleLbl="bgShp" presStyleIdx="0" presStyleCnt="4"/>
      <dgm:spPr/>
    </dgm:pt>
    <dgm:pt modelId="{43B666A3-F58F-4EF9-9C25-B4C8ABCDFFA0}" type="pres">
      <dgm:prSet presAssocID="{2896677D-353A-4649-BC73-F44DECCB138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45B7B884-8093-4C73-BB1E-400B6E62EED5}" type="pres">
      <dgm:prSet presAssocID="{2896677D-353A-4649-BC73-F44DECCB138E}" presName="spaceRect" presStyleCnt="0"/>
      <dgm:spPr/>
    </dgm:pt>
    <dgm:pt modelId="{31AE0A96-6700-4A33-8B7D-C7FF4696BD9D}" type="pres">
      <dgm:prSet presAssocID="{2896677D-353A-4649-BC73-F44DECCB138E}" presName="parTx" presStyleLbl="revTx" presStyleIdx="0" presStyleCnt="4">
        <dgm:presLayoutVars>
          <dgm:chMax val="0"/>
          <dgm:chPref val="0"/>
        </dgm:presLayoutVars>
      </dgm:prSet>
      <dgm:spPr/>
    </dgm:pt>
    <dgm:pt modelId="{86D96205-5A49-4E8B-B2AC-05AB5055C1EB}" type="pres">
      <dgm:prSet presAssocID="{CF460B86-77B3-44ED-810B-1303237FE460}" presName="sibTrans" presStyleCnt="0"/>
      <dgm:spPr/>
    </dgm:pt>
    <dgm:pt modelId="{74ADD2C8-A92C-4549-853C-FD6FDB860B3A}" type="pres">
      <dgm:prSet presAssocID="{596B23B9-0E61-48D8-ABB2-74C0FDCB3868}" presName="compNode" presStyleCnt="0"/>
      <dgm:spPr/>
    </dgm:pt>
    <dgm:pt modelId="{E8076F0C-DB50-4F90-B1EC-41532F4935D5}" type="pres">
      <dgm:prSet presAssocID="{596B23B9-0E61-48D8-ABB2-74C0FDCB3868}" presName="bgRect" presStyleLbl="bgShp" presStyleIdx="1" presStyleCnt="4"/>
      <dgm:spPr/>
    </dgm:pt>
    <dgm:pt modelId="{86409CBD-7D02-48A0-80C8-55592FCE9486}" type="pres">
      <dgm:prSet presAssocID="{596B23B9-0E61-48D8-ABB2-74C0FDCB386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D91CC590-1493-4AFC-B974-558A8E5CF797}" type="pres">
      <dgm:prSet presAssocID="{596B23B9-0E61-48D8-ABB2-74C0FDCB3868}" presName="spaceRect" presStyleCnt="0"/>
      <dgm:spPr/>
    </dgm:pt>
    <dgm:pt modelId="{EF18E096-9AD0-4B61-9B88-FD4D5F7EA2BB}" type="pres">
      <dgm:prSet presAssocID="{596B23B9-0E61-48D8-ABB2-74C0FDCB3868}" presName="parTx" presStyleLbl="revTx" presStyleIdx="1" presStyleCnt="4">
        <dgm:presLayoutVars>
          <dgm:chMax val="0"/>
          <dgm:chPref val="0"/>
        </dgm:presLayoutVars>
      </dgm:prSet>
      <dgm:spPr/>
    </dgm:pt>
    <dgm:pt modelId="{6676EE71-1EEB-4E83-8FA9-CE7A7DC76DE2}" type="pres">
      <dgm:prSet presAssocID="{64FD19E3-69B4-4CC6-8D5D-89538C03BDEC}" presName="sibTrans" presStyleCnt="0"/>
      <dgm:spPr/>
    </dgm:pt>
    <dgm:pt modelId="{4F5DD519-13D8-4B55-87EC-F2F3069BE876}" type="pres">
      <dgm:prSet presAssocID="{2D1D3CB5-2531-421E-A56E-AC2F5157C923}" presName="compNode" presStyleCnt="0"/>
      <dgm:spPr/>
    </dgm:pt>
    <dgm:pt modelId="{B7D3AA1A-1423-4AEE-8CF2-BDEF2B7C616A}" type="pres">
      <dgm:prSet presAssocID="{2D1D3CB5-2531-421E-A56E-AC2F5157C923}" presName="bgRect" presStyleLbl="bgShp" presStyleIdx="2" presStyleCnt="4"/>
      <dgm:spPr/>
    </dgm:pt>
    <dgm:pt modelId="{3AF8E1F9-AD79-43B4-A510-4C05DB28069E}" type="pres">
      <dgm:prSet presAssocID="{2D1D3CB5-2531-421E-A56E-AC2F5157C92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5E60A4C2-60DD-422B-B070-DD65E52D3D6E}" type="pres">
      <dgm:prSet presAssocID="{2D1D3CB5-2531-421E-A56E-AC2F5157C923}" presName="spaceRect" presStyleCnt="0"/>
      <dgm:spPr/>
    </dgm:pt>
    <dgm:pt modelId="{9D7FD891-48CA-4481-B5A4-90A0AE093A7A}" type="pres">
      <dgm:prSet presAssocID="{2D1D3CB5-2531-421E-A56E-AC2F5157C923}" presName="parTx" presStyleLbl="revTx" presStyleIdx="2" presStyleCnt="4">
        <dgm:presLayoutVars>
          <dgm:chMax val="0"/>
          <dgm:chPref val="0"/>
        </dgm:presLayoutVars>
      </dgm:prSet>
      <dgm:spPr/>
    </dgm:pt>
    <dgm:pt modelId="{326CC990-C14F-4A55-8D2C-3FA4E7ECAAE2}" type="pres">
      <dgm:prSet presAssocID="{E280E01C-7684-4BFF-B4FE-784684A66D12}" presName="sibTrans" presStyleCnt="0"/>
      <dgm:spPr/>
    </dgm:pt>
    <dgm:pt modelId="{73458481-6381-4E9E-AF5A-48859FE67C5F}" type="pres">
      <dgm:prSet presAssocID="{9C3142DA-32DE-49E1-AC04-EB80BCDDEBA6}" presName="compNode" presStyleCnt="0"/>
      <dgm:spPr/>
    </dgm:pt>
    <dgm:pt modelId="{FA858AC3-BCFF-4C52-A1DC-CA70109696F8}" type="pres">
      <dgm:prSet presAssocID="{9C3142DA-32DE-49E1-AC04-EB80BCDDEBA6}" presName="bgRect" presStyleLbl="bgShp" presStyleIdx="3" presStyleCnt="4"/>
      <dgm:spPr/>
    </dgm:pt>
    <dgm:pt modelId="{E8AB4E9B-41B8-4960-BCB8-1EBA2E9677DF}" type="pres">
      <dgm:prSet presAssocID="{9C3142DA-32DE-49E1-AC04-EB80BCDDEBA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1F445D14-6A27-41C5-8CA0-5257628BDE80}" type="pres">
      <dgm:prSet presAssocID="{9C3142DA-32DE-49E1-AC04-EB80BCDDEBA6}" presName="spaceRect" presStyleCnt="0"/>
      <dgm:spPr/>
    </dgm:pt>
    <dgm:pt modelId="{CEF37ECD-C434-4748-B3D4-F7DDFC765698}" type="pres">
      <dgm:prSet presAssocID="{9C3142DA-32DE-49E1-AC04-EB80BCDDEBA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0095A1B-9094-4221-A576-5EDB83ACB5D3}" type="presOf" srcId="{596B23B9-0E61-48D8-ABB2-74C0FDCB3868}" destId="{EF18E096-9AD0-4B61-9B88-FD4D5F7EA2BB}" srcOrd="0" destOrd="0" presId="urn:microsoft.com/office/officeart/2018/2/layout/IconVerticalSolidList"/>
    <dgm:cxn modelId="{E6279933-5FD0-44EE-A17F-A70B2C666084}" type="presOf" srcId="{2D1D3CB5-2531-421E-A56E-AC2F5157C923}" destId="{9D7FD891-48CA-4481-B5A4-90A0AE093A7A}" srcOrd="0" destOrd="0" presId="urn:microsoft.com/office/officeart/2018/2/layout/IconVerticalSolidList"/>
    <dgm:cxn modelId="{95D85E5C-6F47-44B8-BD8D-E2CA6942BB0A}" type="presOf" srcId="{2896677D-353A-4649-BC73-F44DECCB138E}" destId="{31AE0A96-6700-4A33-8B7D-C7FF4696BD9D}" srcOrd="0" destOrd="0" presId="urn:microsoft.com/office/officeart/2018/2/layout/IconVerticalSolidList"/>
    <dgm:cxn modelId="{FEF87E64-B053-423B-BEED-0B931E3CCAC1}" srcId="{ED3D1901-37F0-40FA-8140-21FAAF0EE5ED}" destId="{2896677D-353A-4649-BC73-F44DECCB138E}" srcOrd="0" destOrd="0" parTransId="{9719344D-2EBC-4491-B89C-42D16193708E}" sibTransId="{CF460B86-77B3-44ED-810B-1303237FE460}"/>
    <dgm:cxn modelId="{7454E656-A57A-4052-84F4-0E66272B62A6}" type="presOf" srcId="{9C3142DA-32DE-49E1-AC04-EB80BCDDEBA6}" destId="{CEF37ECD-C434-4748-B3D4-F7DDFC765698}" srcOrd="0" destOrd="0" presId="urn:microsoft.com/office/officeart/2018/2/layout/IconVerticalSolidList"/>
    <dgm:cxn modelId="{A9658EB2-85D3-4278-A508-1192C82C65B0}" type="presOf" srcId="{ED3D1901-37F0-40FA-8140-21FAAF0EE5ED}" destId="{4C546FDA-7D4D-4972-877A-BFB70FC67F45}" srcOrd="0" destOrd="0" presId="urn:microsoft.com/office/officeart/2018/2/layout/IconVerticalSolidList"/>
    <dgm:cxn modelId="{84C1B4B3-6343-404E-876B-5D4906B29F84}" srcId="{ED3D1901-37F0-40FA-8140-21FAAF0EE5ED}" destId="{596B23B9-0E61-48D8-ABB2-74C0FDCB3868}" srcOrd="1" destOrd="0" parTransId="{602F5434-EEFD-4351-9B83-85B455B97C2A}" sibTransId="{64FD19E3-69B4-4CC6-8D5D-89538C03BDEC}"/>
    <dgm:cxn modelId="{8966F9D9-3C3F-4C57-8A53-51DA7DA2D38B}" srcId="{ED3D1901-37F0-40FA-8140-21FAAF0EE5ED}" destId="{9C3142DA-32DE-49E1-AC04-EB80BCDDEBA6}" srcOrd="3" destOrd="0" parTransId="{75229E39-6149-4E18-B7EA-F11CA1556ABC}" sibTransId="{82D90096-4FF0-495D-8763-3596C9A306BF}"/>
    <dgm:cxn modelId="{A49887F6-8F7F-464B-A940-3AD8358B1355}" srcId="{ED3D1901-37F0-40FA-8140-21FAAF0EE5ED}" destId="{2D1D3CB5-2531-421E-A56E-AC2F5157C923}" srcOrd="2" destOrd="0" parTransId="{37957A92-A654-4134-98E9-96A9AD718B3E}" sibTransId="{E280E01C-7684-4BFF-B4FE-784684A66D12}"/>
    <dgm:cxn modelId="{33A66101-C12E-4CC3-94BC-0689F299958F}" type="presParOf" srcId="{4C546FDA-7D4D-4972-877A-BFB70FC67F45}" destId="{E4DB3656-4727-4F7F-95A5-8EF55A3FFD46}" srcOrd="0" destOrd="0" presId="urn:microsoft.com/office/officeart/2018/2/layout/IconVerticalSolidList"/>
    <dgm:cxn modelId="{1C16034E-9EAF-42C2-9E79-D654320F570E}" type="presParOf" srcId="{E4DB3656-4727-4F7F-95A5-8EF55A3FFD46}" destId="{8AFDC709-E04D-48F5-BD17-453C86FB46C0}" srcOrd="0" destOrd="0" presId="urn:microsoft.com/office/officeart/2018/2/layout/IconVerticalSolidList"/>
    <dgm:cxn modelId="{7DBF50D1-5106-470E-BB02-0DF8474ECFAA}" type="presParOf" srcId="{E4DB3656-4727-4F7F-95A5-8EF55A3FFD46}" destId="{43B666A3-F58F-4EF9-9C25-B4C8ABCDFFA0}" srcOrd="1" destOrd="0" presId="urn:microsoft.com/office/officeart/2018/2/layout/IconVerticalSolidList"/>
    <dgm:cxn modelId="{37753769-8611-4EDA-8C10-97E9C7C60743}" type="presParOf" srcId="{E4DB3656-4727-4F7F-95A5-8EF55A3FFD46}" destId="{45B7B884-8093-4C73-BB1E-400B6E62EED5}" srcOrd="2" destOrd="0" presId="urn:microsoft.com/office/officeart/2018/2/layout/IconVerticalSolidList"/>
    <dgm:cxn modelId="{B5AACB09-3986-4CA3-9C26-39CC5ED58CB3}" type="presParOf" srcId="{E4DB3656-4727-4F7F-95A5-8EF55A3FFD46}" destId="{31AE0A96-6700-4A33-8B7D-C7FF4696BD9D}" srcOrd="3" destOrd="0" presId="urn:microsoft.com/office/officeart/2018/2/layout/IconVerticalSolidList"/>
    <dgm:cxn modelId="{EAB747D8-B393-40A1-BD2F-4CA07C97D6E6}" type="presParOf" srcId="{4C546FDA-7D4D-4972-877A-BFB70FC67F45}" destId="{86D96205-5A49-4E8B-B2AC-05AB5055C1EB}" srcOrd="1" destOrd="0" presId="urn:microsoft.com/office/officeart/2018/2/layout/IconVerticalSolidList"/>
    <dgm:cxn modelId="{F562F9F5-EB5E-4B82-B9F4-F21A0AD4677D}" type="presParOf" srcId="{4C546FDA-7D4D-4972-877A-BFB70FC67F45}" destId="{74ADD2C8-A92C-4549-853C-FD6FDB860B3A}" srcOrd="2" destOrd="0" presId="urn:microsoft.com/office/officeart/2018/2/layout/IconVerticalSolidList"/>
    <dgm:cxn modelId="{52AE0637-0D15-43D8-A30B-99D732C058FE}" type="presParOf" srcId="{74ADD2C8-A92C-4549-853C-FD6FDB860B3A}" destId="{E8076F0C-DB50-4F90-B1EC-41532F4935D5}" srcOrd="0" destOrd="0" presId="urn:microsoft.com/office/officeart/2018/2/layout/IconVerticalSolidList"/>
    <dgm:cxn modelId="{9CCEADE3-0BB5-4670-8FA0-18A053A3648C}" type="presParOf" srcId="{74ADD2C8-A92C-4549-853C-FD6FDB860B3A}" destId="{86409CBD-7D02-48A0-80C8-55592FCE9486}" srcOrd="1" destOrd="0" presId="urn:microsoft.com/office/officeart/2018/2/layout/IconVerticalSolidList"/>
    <dgm:cxn modelId="{97C1BA20-8118-4179-BA3D-60B043CF4321}" type="presParOf" srcId="{74ADD2C8-A92C-4549-853C-FD6FDB860B3A}" destId="{D91CC590-1493-4AFC-B974-558A8E5CF797}" srcOrd="2" destOrd="0" presId="urn:microsoft.com/office/officeart/2018/2/layout/IconVerticalSolidList"/>
    <dgm:cxn modelId="{13213CF8-03ED-4A59-9D4C-28E747A5008C}" type="presParOf" srcId="{74ADD2C8-A92C-4549-853C-FD6FDB860B3A}" destId="{EF18E096-9AD0-4B61-9B88-FD4D5F7EA2BB}" srcOrd="3" destOrd="0" presId="urn:microsoft.com/office/officeart/2018/2/layout/IconVerticalSolidList"/>
    <dgm:cxn modelId="{20308C07-AACF-44F0-8EB8-3258D042B659}" type="presParOf" srcId="{4C546FDA-7D4D-4972-877A-BFB70FC67F45}" destId="{6676EE71-1EEB-4E83-8FA9-CE7A7DC76DE2}" srcOrd="3" destOrd="0" presId="urn:microsoft.com/office/officeart/2018/2/layout/IconVerticalSolidList"/>
    <dgm:cxn modelId="{85D86459-F053-47F4-B657-5E3C7A2619B3}" type="presParOf" srcId="{4C546FDA-7D4D-4972-877A-BFB70FC67F45}" destId="{4F5DD519-13D8-4B55-87EC-F2F3069BE876}" srcOrd="4" destOrd="0" presId="urn:microsoft.com/office/officeart/2018/2/layout/IconVerticalSolidList"/>
    <dgm:cxn modelId="{38C33BEC-D0C5-422F-A6D8-3E4821D2465B}" type="presParOf" srcId="{4F5DD519-13D8-4B55-87EC-F2F3069BE876}" destId="{B7D3AA1A-1423-4AEE-8CF2-BDEF2B7C616A}" srcOrd="0" destOrd="0" presId="urn:microsoft.com/office/officeart/2018/2/layout/IconVerticalSolidList"/>
    <dgm:cxn modelId="{95856669-00ED-48DF-839C-894CD7C8C801}" type="presParOf" srcId="{4F5DD519-13D8-4B55-87EC-F2F3069BE876}" destId="{3AF8E1F9-AD79-43B4-A510-4C05DB28069E}" srcOrd="1" destOrd="0" presId="urn:microsoft.com/office/officeart/2018/2/layout/IconVerticalSolidList"/>
    <dgm:cxn modelId="{E4F9F90F-00B4-4946-8D46-7D86CF9ECDA5}" type="presParOf" srcId="{4F5DD519-13D8-4B55-87EC-F2F3069BE876}" destId="{5E60A4C2-60DD-422B-B070-DD65E52D3D6E}" srcOrd="2" destOrd="0" presId="urn:microsoft.com/office/officeart/2018/2/layout/IconVerticalSolidList"/>
    <dgm:cxn modelId="{D5F08116-932D-4053-8260-688BFCD26398}" type="presParOf" srcId="{4F5DD519-13D8-4B55-87EC-F2F3069BE876}" destId="{9D7FD891-48CA-4481-B5A4-90A0AE093A7A}" srcOrd="3" destOrd="0" presId="urn:microsoft.com/office/officeart/2018/2/layout/IconVerticalSolidList"/>
    <dgm:cxn modelId="{1E8E4205-88F7-44F3-9204-D30915A44A56}" type="presParOf" srcId="{4C546FDA-7D4D-4972-877A-BFB70FC67F45}" destId="{326CC990-C14F-4A55-8D2C-3FA4E7ECAAE2}" srcOrd="5" destOrd="0" presId="urn:microsoft.com/office/officeart/2018/2/layout/IconVerticalSolidList"/>
    <dgm:cxn modelId="{0E9D03D4-6B9D-4944-BE28-3A5E05DDC1F7}" type="presParOf" srcId="{4C546FDA-7D4D-4972-877A-BFB70FC67F45}" destId="{73458481-6381-4E9E-AF5A-48859FE67C5F}" srcOrd="6" destOrd="0" presId="urn:microsoft.com/office/officeart/2018/2/layout/IconVerticalSolidList"/>
    <dgm:cxn modelId="{B4510E24-131C-49E4-A68B-7266E574E76B}" type="presParOf" srcId="{73458481-6381-4E9E-AF5A-48859FE67C5F}" destId="{FA858AC3-BCFF-4C52-A1DC-CA70109696F8}" srcOrd="0" destOrd="0" presId="urn:microsoft.com/office/officeart/2018/2/layout/IconVerticalSolidList"/>
    <dgm:cxn modelId="{E8EC1801-FF7A-4227-A0CC-50EE9089D6D2}" type="presParOf" srcId="{73458481-6381-4E9E-AF5A-48859FE67C5F}" destId="{E8AB4E9B-41B8-4960-BCB8-1EBA2E9677DF}" srcOrd="1" destOrd="0" presId="urn:microsoft.com/office/officeart/2018/2/layout/IconVerticalSolidList"/>
    <dgm:cxn modelId="{5B78546A-0443-4CE7-A135-2A357552C75A}" type="presParOf" srcId="{73458481-6381-4E9E-AF5A-48859FE67C5F}" destId="{1F445D14-6A27-41C5-8CA0-5257628BDE80}" srcOrd="2" destOrd="0" presId="urn:microsoft.com/office/officeart/2018/2/layout/IconVerticalSolidList"/>
    <dgm:cxn modelId="{A59890DC-1AA0-4696-AFDF-AF78C436B640}" type="presParOf" srcId="{73458481-6381-4E9E-AF5A-48859FE67C5F}" destId="{CEF37ECD-C434-4748-B3D4-F7DDFC7656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61B36-5E40-4049-8E89-C0769A01079E}">
      <dsp:nvSpPr>
        <dsp:cNvPr id="0" name=""/>
        <dsp:cNvSpPr/>
      </dsp:nvSpPr>
      <dsp:spPr>
        <a:xfrm>
          <a:off x="0" y="702728"/>
          <a:ext cx="69005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BD042-6140-438F-99D4-988C75C11F1D}">
      <dsp:nvSpPr>
        <dsp:cNvPr id="0" name=""/>
        <dsp:cNvSpPr/>
      </dsp:nvSpPr>
      <dsp:spPr>
        <a:xfrm>
          <a:off x="345025" y="363248"/>
          <a:ext cx="4830358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Raster Data Overview</a:t>
          </a:r>
        </a:p>
      </dsp:txBody>
      <dsp:txXfrm>
        <a:off x="378169" y="396392"/>
        <a:ext cx="4764070" cy="612672"/>
      </dsp:txXfrm>
    </dsp:sp>
    <dsp:sp modelId="{ABEF551C-954F-4E00-8CFC-087FA8DAD30A}">
      <dsp:nvSpPr>
        <dsp:cNvPr id="0" name=""/>
        <dsp:cNvSpPr/>
      </dsp:nvSpPr>
      <dsp:spPr>
        <a:xfrm>
          <a:off x="0" y="1746008"/>
          <a:ext cx="69005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149C3-976C-43C2-929E-79B376C2518E}">
      <dsp:nvSpPr>
        <dsp:cNvPr id="0" name=""/>
        <dsp:cNvSpPr/>
      </dsp:nvSpPr>
      <dsp:spPr>
        <a:xfrm>
          <a:off x="345025" y="1406528"/>
          <a:ext cx="4830358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Revisiting data creation</a:t>
          </a:r>
        </a:p>
      </dsp:txBody>
      <dsp:txXfrm>
        <a:off x="378169" y="1439672"/>
        <a:ext cx="4764070" cy="612672"/>
      </dsp:txXfrm>
    </dsp:sp>
    <dsp:sp modelId="{F026B667-5588-4423-868E-C6204E126607}">
      <dsp:nvSpPr>
        <dsp:cNvPr id="0" name=""/>
        <dsp:cNvSpPr/>
      </dsp:nvSpPr>
      <dsp:spPr>
        <a:xfrm>
          <a:off x="0" y="2789288"/>
          <a:ext cx="69005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1B6F32-17B7-4554-ABF2-D7774802601D}">
      <dsp:nvSpPr>
        <dsp:cNvPr id="0" name=""/>
        <dsp:cNvSpPr/>
      </dsp:nvSpPr>
      <dsp:spPr>
        <a:xfrm>
          <a:off x="345025" y="2449808"/>
          <a:ext cx="4830358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Scale</a:t>
          </a:r>
          <a:endParaRPr lang="en-US" sz="2300" kern="1200" dirty="0"/>
        </a:p>
      </dsp:txBody>
      <dsp:txXfrm>
        <a:off x="378169" y="2482952"/>
        <a:ext cx="4764070" cy="612672"/>
      </dsp:txXfrm>
    </dsp:sp>
    <dsp:sp modelId="{0C513F8B-7141-4339-B7AC-FEA502B7FF2E}">
      <dsp:nvSpPr>
        <dsp:cNvPr id="0" name=""/>
        <dsp:cNvSpPr/>
      </dsp:nvSpPr>
      <dsp:spPr>
        <a:xfrm>
          <a:off x="0" y="3832568"/>
          <a:ext cx="6900512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479044" rIns="53555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Boolean selection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Comparison of raster and vector operations</a:t>
          </a:r>
        </a:p>
      </dsp:txBody>
      <dsp:txXfrm>
        <a:off x="0" y="3832568"/>
        <a:ext cx="6900512" cy="1340325"/>
      </dsp:txXfrm>
    </dsp:sp>
    <dsp:sp modelId="{59142F85-B421-4BCA-AB61-630F1912E0A2}">
      <dsp:nvSpPr>
        <dsp:cNvPr id="0" name=""/>
        <dsp:cNvSpPr/>
      </dsp:nvSpPr>
      <dsp:spPr>
        <a:xfrm>
          <a:off x="345025" y="3493088"/>
          <a:ext cx="4830358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Raster Capabilities and Comparisons</a:t>
          </a:r>
        </a:p>
      </dsp:txBody>
      <dsp:txXfrm>
        <a:off x="378169" y="3526232"/>
        <a:ext cx="4764070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E0118-749A-4603-84DD-284803D1A33F}">
      <dsp:nvSpPr>
        <dsp:cNvPr id="0" name=""/>
        <dsp:cNvSpPr/>
      </dsp:nvSpPr>
      <dsp:spPr>
        <a:xfrm>
          <a:off x="0" y="0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9BC6A-E0A8-434E-A5DB-7F68AF3EF0C7}">
      <dsp:nvSpPr>
        <dsp:cNvPr id="0" name=""/>
        <dsp:cNvSpPr/>
      </dsp:nvSpPr>
      <dsp:spPr>
        <a:xfrm>
          <a:off x="0" y="0"/>
          <a:ext cx="7132320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i="0" kern="1200" baseline="0" dirty="0"/>
            <a:t>Introduction  </a:t>
          </a:r>
          <a:r>
            <a:rPr lang="en-US" sz="3900" b="0" i="0" kern="1200" baseline="0" dirty="0"/>
            <a:t>Tells us why the topic is interesting</a:t>
          </a:r>
          <a:endParaRPr lang="en-US" sz="3900" kern="1200" dirty="0"/>
        </a:p>
      </dsp:txBody>
      <dsp:txXfrm>
        <a:off x="0" y="0"/>
        <a:ext cx="7132320" cy="1394460"/>
      </dsp:txXfrm>
    </dsp:sp>
    <dsp:sp modelId="{63029A71-587E-4B65-B08D-D694913851F7}">
      <dsp:nvSpPr>
        <dsp:cNvPr id="0" name=""/>
        <dsp:cNvSpPr/>
      </dsp:nvSpPr>
      <dsp:spPr>
        <a:xfrm>
          <a:off x="0" y="1394460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7630E-E47E-4E82-9D47-740B1742CED3}">
      <dsp:nvSpPr>
        <dsp:cNvPr id="0" name=""/>
        <dsp:cNvSpPr/>
      </dsp:nvSpPr>
      <dsp:spPr>
        <a:xfrm>
          <a:off x="0" y="1394460"/>
          <a:ext cx="7132320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i="0" kern="1200" baseline="0" dirty="0"/>
            <a:t>Methods  </a:t>
          </a:r>
          <a:r>
            <a:rPr lang="en-US" sz="3900" b="0" i="0" kern="1200" baseline="0" dirty="0"/>
            <a:t>Tell us what you did</a:t>
          </a:r>
          <a:endParaRPr lang="en-US" sz="3900" kern="1200" dirty="0"/>
        </a:p>
      </dsp:txBody>
      <dsp:txXfrm>
        <a:off x="0" y="1394460"/>
        <a:ext cx="7132320" cy="1394460"/>
      </dsp:txXfrm>
    </dsp:sp>
    <dsp:sp modelId="{AA488C90-9B4E-4B8A-94B6-49740160B374}">
      <dsp:nvSpPr>
        <dsp:cNvPr id="0" name=""/>
        <dsp:cNvSpPr/>
      </dsp:nvSpPr>
      <dsp:spPr>
        <a:xfrm>
          <a:off x="0" y="2788920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7A66D-7A7B-4830-AC08-F871C8BBAF4D}">
      <dsp:nvSpPr>
        <dsp:cNvPr id="0" name=""/>
        <dsp:cNvSpPr/>
      </dsp:nvSpPr>
      <dsp:spPr>
        <a:xfrm>
          <a:off x="0" y="2788920"/>
          <a:ext cx="7132320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i="0" kern="1200" baseline="0" dirty="0"/>
            <a:t>Results  </a:t>
          </a:r>
          <a:r>
            <a:rPr lang="en-US" sz="3900" b="0" i="0" kern="1200" baseline="0" dirty="0"/>
            <a:t>Tell us what you found</a:t>
          </a:r>
          <a:endParaRPr lang="en-US" sz="3900" kern="1200" dirty="0"/>
        </a:p>
      </dsp:txBody>
      <dsp:txXfrm>
        <a:off x="0" y="2788920"/>
        <a:ext cx="7132320" cy="1394460"/>
      </dsp:txXfrm>
    </dsp:sp>
    <dsp:sp modelId="{C1C2F889-7A73-460A-8BC5-3869E1127FE9}">
      <dsp:nvSpPr>
        <dsp:cNvPr id="0" name=""/>
        <dsp:cNvSpPr/>
      </dsp:nvSpPr>
      <dsp:spPr>
        <a:xfrm>
          <a:off x="0" y="4183380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92744-0F7C-493E-99D3-0DB0499D9D5D}">
      <dsp:nvSpPr>
        <dsp:cNvPr id="0" name=""/>
        <dsp:cNvSpPr/>
      </dsp:nvSpPr>
      <dsp:spPr>
        <a:xfrm>
          <a:off x="0" y="4183380"/>
          <a:ext cx="7132320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i="0" kern="1200" baseline="0" dirty="0"/>
            <a:t>Discussion  </a:t>
          </a:r>
          <a:r>
            <a:rPr lang="en-US" sz="3900" b="0" i="0" kern="1200" baseline="0" dirty="0"/>
            <a:t>Tells us why what you found is interesting</a:t>
          </a:r>
          <a:endParaRPr lang="en-US" sz="3900" kern="1200" dirty="0"/>
        </a:p>
      </dsp:txBody>
      <dsp:txXfrm>
        <a:off x="0" y="4183380"/>
        <a:ext cx="7132320" cy="1394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DC709-E04D-48F5-BD17-453C86FB46C0}">
      <dsp:nvSpPr>
        <dsp:cNvPr id="0" name=""/>
        <dsp:cNvSpPr/>
      </dsp:nvSpPr>
      <dsp:spPr>
        <a:xfrm>
          <a:off x="0" y="2277"/>
          <a:ext cx="7315200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666A3-F58F-4EF9-9C25-B4C8ABCDFFA0}">
      <dsp:nvSpPr>
        <dsp:cNvPr id="0" name=""/>
        <dsp:cNvSpPr/>
      </dsp:nvSpPr>
      <dsp:spPr>
        <a:xfrm>
          <a:off x="349107" y="261943"/>
          <a:ext cx="634740" cy="6347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E0A96-6700-4A33-8B7D-C7FF4696BD9D}">
      <dsp:nvSpPr>
        <dsp:cNvPr id="0" name=""/>
        <dsp:cNvSpPr/>
      </dsp:nvSpPr>
      <dsp:spPr>
        <a:xfrm>
          <a:off x="1332954" y="2277"/>
          <a:ext cx="5982245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Were there any notable limitations?</a:t>
          </a:r>
        </a:p>
      </dsp:txBody>
      <dsp:txXfrm>
        <a:off x="1332954" y="2277"/>
        <a:ext cx="5982245" cy="1154072"/>
      </dsp:txXfrm>
    </dsp:sp>
    <dsp:sp modelId="{E8076F0C-DB50-4F90-B1EC-41532F4935D5}">
      <dsp:nvSpPr>
        <dsp:cNvPr id="0" name=""/>
        <dsp:cNvSpPr/>
      </dsp:nvSpPr>
      <dsp:spPr>
        <a:xfrm>
          <a:off x="0" y="1444868"/>
          <a:ext cx="7315200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09CBD-7D02-48A0-80C8-55592FCE9486}">
      <dsp:nvSpPr>
        <dsp:cNvPr id="0" name=""/>
        <dsp:cNvSpPr/>
      </dsp:nvSpPr>
      <dsp:spPr>
        <a:xfrm>
          <a:off x="349107" y="1704534"/>
          <a:ext cx="634740" cy="6347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8E096-9AD0-4B61-9B88-FD4D5F7EA2BB}">
      <dsp:nvSpPr>
        <dsp:cNvPr id="0" name=""/>
        <dsp:cNvSpPr/>
      </dsp:nvSpPr>
      <dsp:spPr>
        <a:xfrm>
          <a:off x="1332954" y="1444868"/>
          <a:ext cx="5982245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Summarize important take-home points.</a:t>
          </a:r>
        </a:p>
      </dsp:txBody>
      <dsp:txXfrm>
        <a:off x="1332954" y="1444868"/>
        <a:ext cx="5982245" cy="1154072"/>
      </dsp:txXfrm>
    </dsp:sp>
    <dsp:sp modelId="{B7D3AA1A-1423-4AEE-8CF2-BDEF2B7C616A}">
      <dsp:nvSpPr>
        <dsp:cNvPr id="0" name=""/>
        <dsp:cNvSpPr/>
      </dsp:nvSpPr>
      <dsp:spPr>
        <a:xfrm>
          <a:off x="0" y="2887459"/>
          <a:ext cx="7315200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8E1F9-AD79-43B4-A510-4C05DB28069E}">
      <dsp:nvSpPr>
        <dsp:cNvPr id="0" name=""/>
        <dsp:cNvSpPr/>
      </dsp:nvSpPr>
      <dsp:spPr>
        <a:xfrm>
          <a:off x="349107" y="3147125"/>
          <a:ext cx="634740" cy="6347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FD891-48CA-4481-B5A4-90A0AE093A7A}">
      <dsp:nvSpPr>
        <dsp:cNvPr id="0" name=""/>
        <dsp:cNvSpPr/>
      </dsp:nvSpPr>
      <dsp:spPr>
        <a:xfrm>
          <a:off x="1332954" y="2887459"/>
          <a:ext cx="5982245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are the big-picture conclusions?</a:t>
          </a:r>
        </a:p>
      </dsp:txBody>
      <dsp:txXfrm>
        <a:off x="1332954" y="2887459"/>
        <a:ext cx="5982245" cy="1154072"/>
      </dsp:txXfrm>
    </dsp:sp>
    <dsp:sp modelId="{FA858AC3-BCFF-4C52-A1DC-CA70109696F8}">
      <dsp:nvSpPr>
        <dsp:cNvPr id="0" name=""/>
        <dsp:cNvSpPr/>
      </dsp:nvSpPr>
      <dsp:spPr>
        <a:xfrm>
          <a:off x="0" y="4330050"/>
          <a:ext cx="7315200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B4E9B-41B8-4960-BCB8-1EBA2E9677DF}">
      <dsp:nvSpPr>
        <dsp:cNvPr id="0" name=""/>
        <dsp:cNvSpPr/>
      </dsp:nvSpPr>
      <dsp:spPr>
        <a:xfrm>
          <a:off x="349107" y="4589716"/>
          <a:ext cx="634740" cy="6347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37ECD-C434-4748-B3D4-F7DDFC765698}">
      <dsp:nvSpPr>
        <dsp:cNvPr id="0" name=""/>
        <dsp:cNvSpPr/>
      </dsp:nvSpPr>
      <dsp:spPr>
        <a:xfrm>
          <a:off x="1332954" y="4330050"/>
          <a:ext cx="5982245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are the next steps?</a:t>
          </a:r>
        </a:p>
      </dsp:txBody>
      <dsp:txXfrm>
        <a:off x="1332954" y="4330050"/>
        <a:ext cx="5982245" cy="1154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3B1F-E21D-440B-B04D-A3FDB6DBAAA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96273-D7E4-437F-9476-4E36486B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7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8CA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E648C8E-E806-4D68-AAE0-926C0655AECA}"/>
              </a:ext>
            </a:extLst>
          </p:cNvPr>
          <p:cNvGrpSpPr/>
          <p:nvPr userDrawn="1"/>
        </p:nvGrpSpPr>
        <p:grpSpPr>
          <a:xfrm>
            <a:off x="632460" y="640080"/>
            <a:ext cx="10927080" cy="5577840"/>
            <a:chOff x="632460" y="640080"/>
            <a:chExt cx="10927080" cy="557784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4C10D4F-CE5D-4477-9FCF-B1E8206E7018}"/>
                </a:ext>
              </a:extLst>
            </p:cNvPr>
            <p:cNvSpPr/>
            <p:nvPr userDrawn="1"/>
          </p:nvSpPr>
          <p:spPr>
            <a:xfrm>
              <a:off x="632460" y="640080"/>
              <a:ext cx="10927080" cy="55778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A5D124E-9258-40CC-BD3E-21E57AF9FBEB}"/>
                </a:ext>
              </a:extLst>
            </p:cNvPr>
            <p:cNvSpPr/>
            <p:nvPr userDrawn="1"/>
          </p:nvSpPr>
          <p:spPr>
            <a:xfrm>
              <a:off x="966216" y="969264"/>
              <a:ext cx="10259568" cy="493776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72AA5ED-94BA-494E-A803-E3B699BD2B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52800" y="4347496"/>
              <a:ext cx="5486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B287ED-D99A-4A95-AF78-49A02D50E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E8BDE-6ABD-4DC4-9D4C-6EE9A688B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2EE7-2471-475B-9334-5F40E0EF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5493E-11E3-4FDF-813C-CEAE079C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3799B-2B91-405A-A0E3-6B827BE3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EFB0C49-05EC-4DF5-83DD-E6048D75F1BA}"/>
              </a:ext>
            </a:extLst>
          </p:cNvPr>
          <p:cNvSpPr txBox="1">
            <a:spLocks/>
          </p:cNvSpPr>
          <p:nvPr userDrawn="1"/>
        </p:nvSpPr>
        <p:spPr>
          <a:xfrm>
            <a:off x="1060704" y="4617720"/>
            <a:ext cx="10094976" cy="941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Intro to GIS – UMass Amherst – Spring 2021 – Michael F. Nelson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n Title - 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4A2-27DE-426C-A001-7FB5A20C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9452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5A34-7E0C-4BAF-9B60-2D44B2B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FA6BF-0B8D-42E4-ACB0-20363EE4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CA7EA-7806-4F0C-9FEB-6E23A916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F748C4-DAC7-4E21-865D-2371BFEE74AB}"/>
              </a:ext>
            </a:extLst>
          </p:cNvPr>
          <p:cNvGrpSpPr/>
          <p:nvPr userDrawn="1"/>
        </p:nvGrpSpPr>
        <p:grpSpPr>
          <a:xfrm>
            <a:off x="2658561" y="884558"/>
            <a:ext cx="6874878" cy="45720"/>
            <a:chOff x="4866755" y="1793470"/>
            <a:chExt cx="6874878" cy="4572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F884EF9-4A07-4CA3-AE7A-5276A783D01A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8E864D6-BB52-41AE-838F-D5A8C5CF7639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038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BD2673A-D9D9-4E78-AA0E-56B7571378BD}"/>
              </a:ext>
            </a:extLst>
          </p:cNvPr>
          <p:cNvGrpSpPr/>
          <p:nvPr userDrawn="1"/>
        </p:nvGrpSpPr>
        <p:grpSpPr>
          <a:xfrm>
            <a:off x="804407" y="1744569"/>
            <a:ext cx="10583186" cy="45720"/>
            <a:chOff x="838200" y="4111817"/>
            <a:chExt cx="10583186" cy="4572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C51FBEB-FA70-4716-86FC-F7A911A849FA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D7B71D-CC4E-4633-8656-ABFF3DCE782B}"/>
                </a:ext>
              </a:extLst>
            </p:cNvPr>
            <p:cNvSpPr/>
            <p:nvPr userDrawn="1"/>
          </p:nvSpPr>
          <p:spPr>
            <a:xfrm>
              <a:off x="838200" y="4134677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483737-06C4-4802-89B4-A592D850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25FF7-214E-4745-A778-38721ED1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BF9D5-F628-4238-93E3-E85306D8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BA41F-92E0-4729-A7C6-140F211C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B70A2-4B89-4D75-A1F6-9FB77C1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7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3737-06C4-4802-89B4-A592D850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25FF7-214E-4745-A778-38721ED1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BF9D5-F628-4238-93E3-E85306D8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BA41F-92E0-4729-A7C6-140F211C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B70A2-4B89-4D75-A1F6-9FB77C1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4FF3B5-1DC3-4A4A-A598-F5F9CDF569D4}"/>
              </a:ext>
            </a:extLst>
          </p:cNvPr>
          <p:cNvGrpSpPr/>
          <p:nvPr userDrawn="1"/>
        </p:nvGrpSpPr>
        <p:grpSpPr>
          <a:xfrm>
            <a:off x="2658561" y="1749269"/>
            <a:ext cx="6874878" cy="45720"/>
            <a:chOff x="4866755" y="1793470"/>
            <a:chExt cx="6874878" cy="4572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89FC09C-FEA2-4CCE-928F-9AD78EBE0A60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1EF8F4C-E051-4F74-AEC6-EF1FABEC716A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3828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3737-06C4-4802-89B4-A592D850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25FF7-214E-4745-A778-38721ED1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BF9D5-F628-4238-93E3-E85306D8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BA41F-92E0-4729-A7C6-140F211C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B70A2-4B89-4D75-A1F6-9FB77C1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11919F-C403-4BC9-8DED-B2387E97EF28}"/>
              </a:ext>
            </a:extLst>
          </p:cNvPr>
          <p:cNvGrpSpPr/>
          <p:nvPr userDrawn="1"/>
        </p:nvGrpSpPr>
        <p:grpSpPr>
          <a:xfrm flipV="1">
            <a:off x="4128052" y="1768348"/>
            <a:ext cx="3935896" cy="27432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C125C9D-8518-45F4-B9B8-B8EF47DCCCE8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9F29CE0-9C0C-4723-A167-8A0DA16D334A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8850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59D3-ADEC-4A71-9371-BC506B35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85A5-8DA8-406B-983D-37F3BFCA7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721EB-CEEB-4776-B28B-57724F609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46710-B4B4-4E5E-B8A9-BF731E74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72809-34ED-4EF9-9ECC-40ACBEE1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1DB85-2D15-4D65-9265-C9E007BD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10D9FE-F2B1-46B8-9126-975A432C7EE6}"/>
              </a:ext>
            </a:extLst>
          </p:cNvPr>
          <p:cNvGrpSpPr/>
          <p:nvPr userDrawn="1"/>
        </p:nvGrpSpPr>
        <p:grpSpPr>
          <a:xfrm>
            <a:off x="804407" y="1744569"/>
            <a:ext cx="10583186" cy="45720"/>
            <a:chOff x="838200" y="4111817"/>
            <a:chExt cx="10583186" cy="4572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CD1613C-123A-4120-97F4-40774566B406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4A9D06-F9DA-4D71-87C4-361812FF394D}"/>
                </a:ext>
              </a:extLst>
            </p:cNvPr>
            <p:cNvSpPr/>
            <p:nvPr userDrawn="1"/>
          </p:nvSpPr>
          <p:spPr>
            <a:xfrm>
              <a:off x="838200" y="4134677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649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59D3-ADEC-4A71-9371-BC506B35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85A5-8DA8-406B-983D-37F3BFCA7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721EB-CEEB-4776-B28B-57724F609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46710-B4B4-4E5E-B8A9-BF731E74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72809-34ED-4EF9-9ECC-40ACBEE1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1DB85-2D15-4D65-9265-C9E007BD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FAB09B4-BE36-4570-BD48-F566A4D7BBE2}"/>
              </a:ext>
            </a:extLst>
          </p:cNvPr>
          <p:cNvGrpSpPr/>
          <p:nvPr userDrawn="1"/>
        </p:nvGrpSpPr>
        <p:grpSpPr>
          <a:xfrm>
            <a:off x="2658561" y="1749269"/>
            <a:ext cx="6874878" cy="45720"/>
            <a:chOff x="4866755" y="1793470"/>
            <a:chExt cx="6874878" cy="457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1C531D-9BFE-483E-AACB-4C36EEE59628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1B99E2D-9E9E-4C70-9420-49543F19CE93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078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59D3-ADEC-4A71-9371-BC506B35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85A5-8DA8-406B-983D-37F3BFCA7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721EB-CEEB-4776-B28B-57724F609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46710-B4B4-4E5E-B8A9-BF731E74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72809-34ED-4EF9-9ECC-40ACBEE1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1DB85-2D15-4D65-9265-C9E007BD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48ACAE-AFD4-4FB8-B764-105FDE25B7F9}"/>
              </a:ext>
            </a:extLst>
          </p:cNvPr>
          <p:cNvGrpSpPr/>
          <p:nvPr userDrawn="1"/>
        </p:nvGrpSpPr>
        <p:grpSpPr>
          <a:xfrm flipV="1">
            <a:off x="4128052" y="1768348"/>
            <a:ext cx="3935896" cy="27432"/>
            <a:chOff x="4866755" y="1793470"/>
            <a:chExt cx="6874878" cy="457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686E083-8036-4EAE-995B-0EE159683CAD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37293BE-E2A0-4EAD-905E-1DA516D1B386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515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59D3-ADEC-4A71-9371-BC506B35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28111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85A5-8DA8-406B-983D-37F3BFCA7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721EB-CEEB-4776-B28B-57724F609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58118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46710-B4B4-4E5E-B8A9-BF731E74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72809-34ED-4EF9-9ECC-40ACBEE1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1DB85-2D15-4D65-9265-C9E007BD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48ACAE-AFD4-4FB8-B764-105FDE25B7F9}"/>
              </a:ext>
            </a:extLst>
          </p:cNvPr>
          <p:cNvGrpSpPr/>
          <p:nvPr userDrawn="1"/>
        </p:nvGrpSpPr>
        <p:grpSpPr>
          <a:xfrm flipV="1">
            <a:off x="1461052" y="1722215"/>
            <a:ext cx="3935896" cy="27432"/>
            <a:chOff x="4866755" y="1793470"/>
            <a:chExt cx="6874878" cy="457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686E083-8036-4EAE-995B-0EE159683CAD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37293BE-E2A0-4EAD-905E-1DA516D1B386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4300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C0F6-2508-4AAE-AF76-A8BCAFCD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F885B-B3D4-49B5-94AC-F485FE3E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53693"/>
            <a:ext cx="5157787" cy="6513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ED166-BE50-48CC-A063-5CBD5FAE4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FD12C-FEFA-4320-975A-25478DDD4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53695"/>
            <a:ext cx="5183188" cy="651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1151C2-19D0-4329-AA14-BDF275B09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CBCB7-72BA-4788-92F1-A142137E4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9CB2A-9B6C-434E-A249-94D3E248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8746C-5E4D-4098-92A0-02405FC0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62D56-5B61-4A67-9099-407969805A80}"/>
              </a:ext>
            </a:extLst>
          </p:cNvPr>
          <p:cNvGrpSpPr/>
          <p:nvPr userDrawn="1"/>
        </p:nvGrpSpPr>
        <p:grpSpPr>
          <a:xfrm>
            <a:off x="804407" y="1744569"/>
            <a:ext cx="10583186" cy="45720"/>
            <a:chOff x="838200" y="4111817"/>
            <a:chExt cx="10583186" cy="4572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67D9273-D07F-4F65-9719-E2540A51C338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62A3471-FF81-4083-B2CB-12C5E27B6F73}"/>
                </a:ext>
              </a:extLst>
            </p:cNvPr>
            <p:cNvSpPr/>
            <p:nvPr userDrawn="1"/>
          </p:nvSpPr>
          <p:spPr>
            <a:xfrm>
              <a:off x="838200" y="4134677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6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C0F6-2508-4AAE-AF76-A8BCAFCD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F885B-B3D4-49B5-94AC-F485FE3E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53693"/>
            <a:ext cx="5157787" cy="6513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ED166-BE50-48CC-A063-5CBD5FAE4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FD12C-FEFA-4320-975A-25478DDD4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53695"/>
            <a:ext cx="5183188" cy="651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1151C2-19D0-4329-AA14-BDF275B09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CBCB7-72BA-4788-92F1-A142137E4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9CB2A-9B6C-434E-A249-94D3E248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8746C-5E4D-4098-92A0-02405FC0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C397698-15E7-4B38-86FD-3AB5A7C1143F}"/>
              </a:ext>
            </a:extLst>
          </p:cNvPr>
          <p:cNvGrpSpPr/>
          <p:nvPr userDrawn="1"/>
        </p:nvGrpSpPr>
        <p:grpSpPr>
          <a:xfrm>
            <a:off x="2658561" y="1749269"/>
            <a:ext cx="6874878" cy="45720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F4C831D-9DC9-4716-91A3-E5A2F5EBCFE5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C03A300-B121-4946-ABD3-E1C8EEC4F58F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249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alt">
    <p:bg>
      <p:bgPr>
        <a:solidFill>
          <a:srgbClr val="C8CA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A5E2727-F50E-4E0E-B6DC-66E678B7570C}"/>
              </a:ext>
            </a:extLst>
          </p:cNvPr>
          <p:cNvGrpSpPr/>
          <p:nvPr userDrawn="1"/>
        </p:nvGrpSpPr>
        <p:grpSpPr>
          <a:xfrm>
            <a:off x="632460" y="640080"/>
            <a:ext cx="10927080" cy="5577840"/>
            <a:chOff x="632460" y="640080"/>
            <a:chExt cx="10927080" cy="557784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4C10D4F-CE5D-4477-9FCF-B1E8206E7018}"/>
                </a:ext>
              </a:extLst>
            </p:cNvPr>
            <p:cNvSpPr/>
            <p:nvPr userDrawn="1"/>
          </p:nvSpPr>
          <p:spPr>
            <a:xfrm>
              <a:off x="632460" y="640080"/>
              <a:ext cx="10927080" cy="55778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A5D124E-9258-40CC-BD3E-21E57AF9FBEB}"/>
                </a:ext>
              </a:extLst>
            </p:cNvPr>
            <p:cNvSpPr/>
            <p:nvPr userDrawn="1"/>
          </p:nvSpPr>
          <p:spPr>
            <a:xfrm>
              <a:off x="966216" y="960120"/>
              <a:ext cx="10259568" cy="493776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72AA5ED-94BA-494E-A803-E3B699BD2B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52800" y="4347496"/>
              <a:ext cx="5486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B287ED-D99A-4A95-AF78-49A02D50E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E8BDE-6ABD-4DC4-9D4C-6EE9A688B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2EE7-2471-475B-9334-5F40E0EF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5493E-11E3-4FDF-813C-CEAE079C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3799B-2B91-405A-A0E3-6B827BE3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EFB0C49-05EC-4DF5-83DD-E6048D75F1BA}"/>
              </a:ext>
            </a:extLst>
          </p:cNvPr>
          <p:cNvSpPr txBox="1">
            <a:spLocks/>
          </p:cNvSpPr>
          <p:nvPr userDrawn="1"/>
        </p:nvSpPr>
        <p:spPr>
          <a:xfrm>
            <a:off x="1060704" y="4617720"/>
            <a:ext cx="10094976" cy="941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Intro to GIS 2021 – UMass Amherst – Michael F. Nelson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58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arison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C0F6-2508-4AAE-AF76-A8BCAFCD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F885B-B3D4-49B5-94AC-F485FE3E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53693"/>
            <a:ext cx="5157787" cy="6513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ED166-BE50-48CC-A063-5CBD5FAE4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FD12C-FEFA-4320-975A-25478DDD4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53695"/>
            <a:ext cx="5183188" cy="651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1151C2-19D0-4329-AA14-BDF275B09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CBCB7-72BA-4788-92F1-A142137E4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9CB2A-9B6C-434E-A249-94D3E248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8746C-5E4D-4098-92A0-02405FC0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8CCB94-1C8B-4A33-96B3-DD402A9747FC}"/>
              </a:ext>
            </a:extLst>
          </p:cNvPr>
          <p:cNvGrpSpPr/>
          <p:nvPr userDrawn="1"/>
        </p:nvGrpSpPr>
        <p:grpSpPr>
          <a:xfrm flipV="1">
            <a:off x="4128052" y="1768348"/>
            <a:ext cx="3935896" cy="27432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84CDF42-BCA9-4581-971C-D66AFD867924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F0FEFC-CA63-4147-9432-FEF7EE9E991D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1446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B32F-E8A7-4BB5-9857-B7EC0433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AB24-35CD-41D3-90E0-73396AEC8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0" y="640080"/>
            <a:ext cx="676656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2DC17-1D17-48DF-A70F-EB0D8D068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160494"/>
            <a:ext cx="3931920" cy="39319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D315F-A5E2-4297-932A-A36F61A9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75C16-5B10-45F7-8E48-0654FD79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72AC4-CD22-4343-B017-610FA42E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348FE68-7A55-4023-AF12-86AF8A449FBD}"/>
              </a:ext>
            </a:extLst>
          </p:cNvPr>
          <p:cNvGrpSpPr/>
          <p:nvPr userDrawn="1"/>
        </p:nvGrpSpPr>
        <p:grpSpPr>
          <a:xfrm flipV="1">
            <a:off x="640080" y="2057400"/>
            <a:ext cx="3935896" cy="27432"/>
            <a:chOff x="4866755" y="1793470"/>
            <a:chExt cx="6874878" cy="4572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8378ECB-F704-4FFA-A8E8-DA12DFF47EC2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AF9119-8517-4C7F-ABFA-3AD0F4B66191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9459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5327-9462-43F3-80EA-D56F6851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D0036-2559-41B4-9997-5E301EFB7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63440" y="640078"/>
            <a:ext cx="676656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2C2BD-B172-4760-880E-3E81AD298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161031"/>
            <a:ext cx="3932237" cy="39319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21C78-A335-426B-88E1-1B274B6C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729F-7A7A-4BCC-AA6A-AD98A63C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D145-A68B-40F4-88A0-62DE9BE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70C3ECE-4ACE-4BA4-AFDB-6B8D758B750D}"/>
              </a:ext>
            </a:extLst>
          </p:cNvPr>
          <p:cNvGrpSpPr/>
          <p:nvPr userDrawn="1"/>
        </p:nvGrpSpPr>
        <p:grpSpPr>
          <a:xfrm flipV="1">
            <a:off x="640080" y="2057400"/>
            <a:ext cx="3935896" cy="27432"/>
            <a:chOff x="4866755" y="1793470"/>
            <a:chExt cx="6874878" cy="4572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1813DC-514E-4B44-8B9A-A212B69E6491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09405E-6123-4828-8BDA-A9A19130F2F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8462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ft_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5327-9462-43F3-80EA-D56F6851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78"/>
            <a:ext cx="3383280" cy="36576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D0036-2559-41B4-9997-5E301EFB7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06240" y="640078"/>
            <a:ext cx="7315200" cy="53035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21C78-A335-426B-88E1-1B274B6C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729F-7A7A-4BCC-AA6A-AD98A63C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D145-A68B-40F4-88A0-62DE9BE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5485A7-2641-4895-99E4-6053640E280F}"/>
              </a:ext>
            </a:extLst>
          </p:cNvPr>
          <p:cNvGrpSpPr/>
          <p:nvPr userDrawn="1"/>
        </p:nvGrpSpPr>
        <p:grpSpPr>
          <a:xfrm flipV="1">
            <a:off x="640080" y="4318567"/>
            <a:ext cx="3291840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3F0F62-8C3D-4F2F-9CD6-3EA18FAB3AF8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1FEBE26-410B-459E-8F28-6EC6430942CD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9153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ft_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5327-9462-43F3-80EA-D56F6851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78"/>
            <a:ext cx="3383280" cy="36576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21C78-A335-426B-88E1-1B274B6C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729F-7A7A-4BCC-AA6A-AD98A63C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D145-A68B-40F4-88A0-62DE9BE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5485A7-2641-4895-99E4-6053640E280F}"/>
              </a:ext>
            </a:extLst>
          </p:cNvPr>
          <p:cNvGrpSpPr/>
          <p:nvPr userDrawn="1"/>
        </p:nvGrpSpPr>
        <p:grpSpPr>
          <a:xfrm flipV="1">
            <a:off x="640080" y="4318567"/>
            <a:ext cx="3291840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3F0F62-8C3D-4F2F-9CD6-3EA18FAB3AF8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1FEBE26-410B-459E-8F28-6EC6430942CD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3B4201-E5A4-4132-9EA8-A8E3DC92B6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06240" y="640080"/>
            <a:ext cx="7315200" cy="5303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2791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B32F-E8A7-4BB5-9857-B7EC0433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4023360" cy="15544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AB24-35CD-41D3-90E0-73396AEC8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60" y="640080"/>
            <a:ext cx="6583680" cy="53949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2DC17-1D17-48DF-A70F-EB0D8D068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194560"/>
            <a:ext cx="4023360" cy="38404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D315F-A5E2-4297-932A-A36F61A9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75C16-5B10-45F7-8E48-0654FD79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72AC4-CD22-4343-B017-610FA42E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B8BE9B-78FB-41E7-A120-F2FC4D139C1B}"/>
              </a:ext>
            </a:extLst>
          </p:cNvPr>
          <p:cNvGrpSpPr/>
          <p:nvPr userDrawn="1"/>
        </p:nvGrpSpPr>
        <p:grpSpPr>
          <a:xfrm rot="16200000">
            <a:off x="2065060" y="3406141"/>
            <a:ext cx="5422474" cy="45719"/>
            <a:chOff x="4866755" y="1793470"/>
            <a:chExt cx="6874878" cy="457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D2F55D6-C40B-48C1-BFA3-864EEADA7031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DC41F1A-9D7A-4065-A6EE-C8EBD9B2121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57896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5327-9462-43F3-80EA-D56F6851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640080"/>
            <a:ext cx="4023360" cy="15544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D0036-2559-41B4-9997-5E301EFB7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640080"/>
            <a:ext cx="6583680" cy="5394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2C2BD-B172-4760-880E-3E81AD298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79" y="2194559"/>
            <a:ext cx="4023360" cy="38404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21C78-A335-426B-88E1-1B274B6C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729F-7A7A-4BCC-AA6A-AD98A63C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D145-A68B-40F4-88A0-62DE9BE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460885-57BB-46D7-906E-6CED2673EBFD}"/>
              </a:ext>
            </a:extLst>
          </p:cNvPr>
          <p:cNvGrpSpPr/>
          <p:nvPr userDrawn="1"/>
        </p:nvGrpSpPr>
        <p:grpSpPr>
          <a:xfrm rot="16200000">
            <a:off x="2065060" y="3406141"/>
            <a:ext cx="5422474" cy="45719"/>
            <a:chOff x="4866755" y="1793470"/>
            <a:chExt cx="6874878" cy="457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852A599-97BB-4744-A945-663B42B3B8EE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8B72D3-035E-445F-BCEE-BEEC8F6E94CD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8066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B32F-E8A7-4BB5-9857-B7EC0433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642896"/>
            <a:ext cx="2560320" cy="15516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AB24-35CD-41D3-90E0-73396AEC8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1891" y="640080"/>
            <a:ext cx="8129549" cy="53949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2DC17-1D17-48DF-A70F-EB0D8D068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1" y="2201516"/>
            <a:ext cx="2560320" cy="38335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D315F-A5E2-4297-932A-A36F61A9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75C16-5B10-45F7-8E48-0654FD79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72AC4-CD22-4343-B017-610FA42E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B8BE9B-78FB-41E7-A120-F2FC4D139C1B}"/>
              </a:ext>
            </a:extLst>
          </p:cNvPr>
          <p:cNvGrpSpPr/>
          <p:nvPr userDrawn="1"/>
        </p:nvGrpSpPr>
        <p:grpSpPr>
          <a:xfrm rot="16200000">
            <a:off x="584909" y="3328457"/>
            <a:ext cx="5422474" cy="45719"/>
            <a:chOff x="4866755" y="1793470"/>
            <a:chExt cx="6874878" cy="457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D2F55D6-C40B-48C1-BFA3-864EEADA7031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DC41F1A-9D7A-4065-A6EE-C8EBD9B2121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0563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_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5327-9462-43F3-80EA-D56F6851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78"/>
            <a:ext cx="3383280" cy="36576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D0036-2559-41B4-9997-5E301EFB7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06240" y="640078"/>
            <a:ext cx="7315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21C78-A335-426B-88E1-1B274B6C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729F-7A7A-4BCC-AA6A-AD98A63C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D145-A68B-40F4-88A0-62DE9BE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5485A7-2641-4895-99E4-6053640E280F}"/>
              </a:ext>
            </a:extLst>
          </p:cNvPr>
          <p:cNvGrpSpPr/>
          <p:nvPr userDrawn="1"/>
        </p:nvGrpSpPr>
        <p:grpSpPr>
          <a:xfrm flipV="1">
            <a:off x="640080" y="4318567"/>
            <a:ext cx="3291840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3F0F62-8C3D-4F2F-9CD6-3EA18FAB3AF8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1FEBE26-410B-459E-8F28-6EC6430942CD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72651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ft_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5327-9462-43F3-80EA-D56F6851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78"/>
            <a:ext cx="3383280" cy="2207902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D0036-2559-41B4-9997-5E301EFB7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06240" y="640078"/>
            <a:ext cx="7315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21C78-A335-426B-88E1-1B274B6C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729F-7A7A-4BCC-AA6A-AD98A63C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D145-A68B-40F4-88A0-62DE9BE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5485A7-2641-4895-99E4-6053640E280F}"/>
              </a:ext>
            </a:extLst>
          </p:cNvPr>
          <p:cNvGrpSpPr/>
          <p:nvPr userDrawn="1"/>
        </p:nvGrpSpPr>
        <p:grpSpPr>
          <a:xfrm flipV="1">
            <a:off x="685800" y="3023167"/>
            <a:ext cx="3291840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3F0F62-8C3D-4F2F-9CD6-3EA18FAB3AF8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1FEBE26-410B-459E-8F28-6EC6430942CD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886BD5-5A1F-413C-B711-507646F18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9924" y="3244074"/>
            <a:ext cx="3307715" cy="28913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712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8CA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4048DA-9E41-4BE0-9082-A076840753F7}"/>
              </a:ext>
            </a:extLst>
          </p:cNvPr>
          <p:cNvSpPr/>
          <p:nvPr userDrawn="1"/>
        </p:nvSpPr>
        <p:spPr>
          <a:xfrm>
            <a:off x="632460" y="640080"/>
            <a:ext cx="10927080" cy="55778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1C5346-789B-4988-98B5-0F9CC42AFFFE}"/>
              </a:ext>
            </a:extLst>
          </p:cNvPr>
          <p:cNvSpPr/>
          <p:nvPr userDrawn="1"/>
        </p:nvSpPr>
        <p:spPr>
          <a:xfrm>
            <a:off x="966216" y="969264"/>
            <a:ext cx="10259568" cy="4937760"/>
          </a:xfrm>
          <a:prstGeom prst="rect">
            <a:avLst/>
          </a:prstGeom>
          <a:solidFill>
            <a:srgbClr val="E7E6E6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8730E-3E58-4C51-8F17-DDC354DBB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488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95AEE-FB10-401E-A665-23DD0009C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3E917-4120-4276-9893-E8B1FE66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0984C-7002-4B5A-ABAE-C80E5AE8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1BE8D-7E72-4642-9EA2-141E0BAE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EF138C-F5AC-47C4-953A-4A3F366E38A9}"/>
              </a:ext>
            </a:extLst>
          </p:cNvPr>
          <p:cNvGrpSpPr/>
          <p:nvPr userDrawn="1"/>
        </p:nvGrpSpPr>
        <p:grpSpPr>
          <a:xfrm>
            <a:off x="1524000" y="4466687"/>
            <a:ext cx="9144000" cy="27432"/>
            <a:chOff x="498396" y="4111817"/>
            <a:chExt cx="10922990" cy="4572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392C1D1-23AA-4009-ACCE-E012F54119C3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F363CA1-9F97-4B49-9F65-3FFF283E5370}"/>
                </a:ext>
              </a:extLst>
            </p:cNvPr>
            <p:cNvSpPr/>
            <p:nvPr userDrawn="1"/>
          </p:nvSpPr>
          <p:spPr>
            <a:xfrm>
              <a:off x="498396" y="4134678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39040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_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5327-9462-43F3-80EA-D56F6851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78"/>
            <a:ext cx="3383280" cy="36576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21C78-A335-426B-88E1-1B274B6C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729F-7A7A-4BCC-AA6A-AD98A63C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4D145-A68B-40F4-88A0-62DE9BE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5485A7-2641-4895-99E4-6053640E280F}"/>
              </a:ext>
            </a:extLst>
          </p:cNvPr>
          <p:cNvGrpSpPr/>
          <p:nvPr userDrawn="1"/>
        </p:nvGrpSpPr>
        <p:grpSpPr>
          <a:xfrm flipV="1">
            <a:off x="640080" y="4318567"/>
            <a:ext cx="3291840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3F0F62-8C3D-4F2F-9CD6-3EA18FAB3AF8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1FEBE26-410B-459E-8F28-6EC6430942CD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15E421-DF49-4F30-9AE7-24E8AF8DD47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06240" y="640080"/>
            <a:ext cx="7315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226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333A-6ABC-4215-80E9-E58ADDCF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C33B6-A275-4C2B-9B5A-5D62EE462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07C75-4F93-47EB-B0BC-DB432466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8D70C-1F9D-4CAE-9683-17168742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2F41D-5F9A-4C08-A2C2-E365E28E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F52541-75CA-44BE-85C3-3BDD1E53354F}"/>
              </a:ext>
            </a:extLst>
          </p:cNvPr>
          <p:cNvGrpSpPr/>
          <p:nvPr userDrawn="1"/>
        </p:nvGrpSpPr>
        <p:grpSpPr>
          <a:xfrm>
            <a:off x="804407" y="1744569"/>
            <a:ext cx="10583186" cy="45720"/>
            <a:chOff x="838200" y="4111817"/>
            <a:chExt cx="10583186" cy="4572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2739D1B-BDAC-48CF-8DE1-EC5C54EC6A93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A2B1EA5-D3C6-499D-93AB-02FE2D2DF531}"/>
                </a:ext>
              </a:extLst>
            </p:cNvPr>
            <p:cNvSpPr/>
            <p:nvPr userDrawn="1"/>
          </p:nvSpPr>
          <p:spPr>
            <a:xfrm>
              <a:off x="838200" y="4134677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9611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A7DEE6-D2DF-4858-93F1-2FCF121E2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67553-5DFE-4721-955F-BD5D5D86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A2CB7-E3CF-4C98-A19C-030C922B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B9DD4-CDB5-479E-81E4-5717B24B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F8AB7-A637-4992-90E4-C23BAE4C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BAC80D-7E5C-4C46-BDED-A1FF41EF7EF8}"/>
              </a:ext>
            </a:extLst>
          </p:cNvPr>
          <p:cNvGrpSpPr/>
          <p:nvPr userDrawn="1"/>
        </p:nvGrpSpPr>
        <p:grpSpPr>
          <a:xfrm rot="16200000">
            <a:off x="5742948" y="3248017"/>
            <a:ext cx="5811837" cy="46054"/>
            <a:chOff x="4866755" y="1793470"/>
            <a:chExt cx="6874878" cy="4572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2DAF45-FE8C-4FA3-8E6B-658810151F23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D4C4CB5-9146-4BC3-9C66-BB1D5B9FA99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0823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88F4E-C4DD-4534-8BF1-6881075F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ACC14-2B75-4C19-BBF8-85F4820F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DB3C8-7509-4C18-887A-04550BA7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342303-E345-41E9-95D8-4FB570EECF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640080"/>
            <a:ext cx="3429000" cy="5586984"/>
          </a:xfrm>
        </p:spPr>
        <p:txBody>
          <a:bodyPr anchor="ctr">
            <a:normAutofit/>
          </a:bodyPr>
          <a:lstStyle>
            <a:lvl1pPr marL="0" indent="0">
              <a:buNone/>
              <a:defRPr sz="5400">
                <a:latin typeface="+mj-lt"/>
              </a:defRPr>
            </a:lvl1pPr>
          </a:lstStyle>
          <a:p>
            <a:pPr lvl="0"/>
            <a:r>
              <a:rPr lang="en-US" dirty="0"/>
              <a:t>Overview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23DB98-2227-4CAA-BDA9-3F4A9C2B4599}"/>
              </a:ext>
            </a:extLst>
          </p:cNvPr>
          <p:cNvGrpSpPr/>
          <p:nvPr userDrawn="1"/>
        </p:nvGrpSpPr>
        <p:grpSpPr>
          <a:xfrm rot="16200000">
            <a:off x="1515878" y="3406141"/>
            <a:ext cx="5422474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87D95D-3CAD-48D4-B591-3C3A0138C305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A1D172-DA9F-499A-AB60-DF51C8CCAA3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8F59571-D103-45BB-B9DF-C2C749CCE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85150" y="640079"/>
            <a:ext cx="7136290" cy="5586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5789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-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C706A3F8-3DE1-492E-B90A-84EE46D7D65D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4389120" y="639762"/>
            <a:ext cx="7132320" cy="5577840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88F4E-C4DD-4534-8BF1-6881075F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ACC14-2B75-4C19-BBF8-85F4820F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DB3C8-7509-4C18-887A-04550BA7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342303-E345-41E9-95D8-4FB570EECF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640080"/>
            <a:ext cx="3429000" cy="5586984"/>
          </a:xfrm>
        </p:spPr>
        <p:txBody>
          <a:bodyPr anchor="ctr">
            <a:normAutofit/>
          </a:bodyPr>
          <a:lstStyle>
            <a:lvl1pPr marL="0" indent="0">
              <a:buNone/>
              <a:defRPr sz="5400">
                <a:latin typeface="+mj-lt"/>
              </a:defRPr>
            </a:lvl1pPr>
          </a:lstStyle>
          <a:p>
            <a:pPr lvl="0"/>
            <a:r>
              <a:rPr lang="en-US" dirty="0"/>
              <a:t>Overview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23DB98-2227-4CAA-BDA9-3F4A9C2B4599}"/>
              </a:ext>
            </a:extLst>
          </p:cNvPr>
          <p:cNvGrpSpPr/>
          <p:nvPr userDrawn="1"/>
        </p:nvGrpSpPr>
        <p:grpSpPr>
          <a:xfrm rot="16200000">
            <a:off x="1515878" y="3406141"/>
            <a:ext cx="5422474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87D95D-3CAD-48D4-B591-3C3A0138C305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A1D172-DA9F-499A-AB60-DF51C8CCAA3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73170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-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88F4E-C4DD-4534-8BF1-6881075F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ACC14-2B75-4C19-BBF8-85F4820F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DB3C8-7509-4C18-887A-04550BA7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342303-E345-41E9-95D8-4FB570EECF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640080"/>
            <a:ext cx="3429000" cy="5586984"/>
          </a:xfrm>
        </p:spPr>
        <p:txBody>
          <a:bodyPr anchor="ctr">
            <a:normAutofit/>
          </a:bodyPr>
          <a:lstStyle>
            <a:lvl1pPr marL="0" indent="0">
              <a:buNone/>
              <a:defRPr sz="5400">
                <a:latin typeface="+mj-lt"/>
              </a:defRPr>
            </a:lvl1pPr>
          </a:lstStyle>
          <a:p>
            <a:pPr lvl="0"/>
            <a:r>
              <a:rPr lang="en-US" dirty="0"/>
              <a:t>Overview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23DB98-2227-4CAA-BDA9-3F4A9C2B4599}"/>
              </a:ext>
            </a:extLst>
          </p:cNvPr>
          <p:cNvGrpSpPr/>
          <p:nvPr userDrawn="1"/>
        </p:nvGrpSpPr>
        <p:grpSpPr>
          <a:xfrm rot="16200000">
            <a:off x="1515878" y="3406141"/>
            <a:ext cx="5422474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87D95D-3CAD-48D4-B591-3C3A0138C305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A1D172-DA9F-499A-AB60-DF51C8CCAA3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B22425B-4EFA-4DA4-BF1C-9A0375FC60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9120" y="639763"/>
            <a:ext cx="7132320" cy="557784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78241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88F4E-C4DD-4534-8BF1-6881075F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ACC14-2B75-4C19-BBF8-85F4820F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DB3C8-7509-4C18-887A-04550BA7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342303-E345-41E9-95D8-4FB570EECF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640080"/>
            <a:ext cx="3429000" cy="5586984"/>
          </a:xfrm>
        </p:spPr>
        <p:txBody>
          <a:bodyPr anchor="ctr">
            <a:normAutofit/>
          </a:bodyPr>
          <a:lstStyle>
            <a:lvl1pPr marL="0" indent="0">
              <a:buNone/>
              <a:defRPr sz="5400">
                <a:latin typeface="+mj-lt"/>
              </a:defRPr>
            </a:lvl1pPr>
          </a:lstStyle>
          <a:p>
            <a:pPr lvl="0"/>
            <a:r>
              <a:rPr lang="en-US" dirty="0"/>
              <a:t>Overview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23DB98-2227-4CAA-BDA9-3F4A9C2B4599}"/>
              </a:ext>
            </a:extLst>
          </p:cNvPr>
          <p:cNvGrpSpPr/>
          <p:nvPr userDrawn="1"/>
        </p:nvGrpSpPr>
        <p:grpSpPr>
          <a:xfrm rot="16200000">
            <a:off x="1515878" y="3406141"/>
            <a:ext cx="5422474" cy="45719"/>
            <a:chOff x="4866755" y="1793470"/>
            <a:chExt cx="6874878" cy="4572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87D95D-3CAD-48D4-B591-3C3A0138C305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A1D172-DA9F-499A-AB60-DF51C8CCAA3C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670046-888C-4F0C-8F11-DF1A68440B4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83088" y="639763"/>
            <a:ext cx="7132320" cy="5578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210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88F4E-C4DD-4534-8BF1-6881075F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ACC14-2B75-4C19-BBF8-85F4820F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DB3C8-7509-4C18-887A-04550BA7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342303-E345-41E9-95D8-4FB570EECF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640080"/>
            <a:ext cx="3429000" cy="5586984"/>
          </a:xfrm>
        </p:spPr>
        <p:txBody>
          <a:bodyPr anchor="ctr">
            <a:normAutofit/>
          </a:bodyPr>
          <a:lstStyle>
            <a:lvl1pPr marL="0" indent="0">
              <a:buNone/>
              <a:defRPr sz="5400">
                <a:latin typeface="+mj-lt"/>
              </a:defRPr>
            </a:lvl1pPr>
          </a:lstStyle>
          <a:p>
            <a:pPr lvl="0"/>
            <a:r>
              <a:rPr lang="en-US" dirty="0"/>
              <a:t>Overview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F7222B04-475D-46F7-9768-CE4B4B4E8783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78375476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06FD651F-E0B5-489B-B4D8-BCB8A4DC8FC7}"/>
              </a:ext>
            </a:extLst>
          </p:cNvPr>
          <p:cNvGrpSpPr/>
          <p:nvPr userDrawn="1"/>
        </p:nvGrpSpPr>
        <p:grpSpPr>
          <a:xfrm rot="16200000">
            <a:off x="1585452" y="3406141"/>
            <a:ext cx="5422474" cy="45719"/>
            <a:chOff x="4866755" y="1793470"/>
            <a:chExt cx="6874878" cy="4572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2268434-23A9-4BDC-91A2-3417B2795BFE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DF3780A-7538-4C7F-ACA0-26EF5306848A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10920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9DEFE-7C1D-40FD-9967-B88FD5BB0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E8AA5D-B00E-4174-BD69-D3AF901D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44AC7-1665-4C47-BA92-C4AFE459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522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62702-4F18-4185-A6D2-E98EC0E11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4A2-27DE-426C-A001-7FB5A20C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5A34-7E0C-4BAF-9B60-2D44B2B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FA6BF-0B8D-42E4-ACB0-20363EE4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CA7EA-7806-4F0C-9FEB-6E23A916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FF4D942-68DE-4647-9700-20603B23A868}"/>
              </a:ext>
            </a:extLst>
          </p:cNvPr>
          <p:cNvGrpSpPr/>
          <p:nvPr userDrawn="1"/>
        </p:nvGrpSpPr>
        <p:grpSpPr>
          <a:xfrm>
            <a:off x="804407" y="1744569"/>
            <a:ext cx="10583186" cy="45720"/>
            <a:chOff x="838200" y="4111817"/>
            <a:chExt cx="10583186" cy="4572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58C2B4-54E7-4EF0-8DFD-8D540CB6EE96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5FBED83-5AEE-48CD-B659-86A6E5CF8889}"/>
                </a:ext>
              </a:extLst>
            </p:cNvPr>
            <p:cNvSpPr/>
            <p:nvPr userDrawn="1"/>
          </p:nvSpPr>
          <p:spPr>
            <a:xfrm>
              <a:off x="838200" y="4134677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272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4A2-27DE-426C-A001-7FB5A20C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5A34-7E0C-4BAF-9B60-2D44B2B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FA6BF-0B8D-42E4-ACB0-20363EE4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CA7EA-7806-4F0C-9FEB-6E23A916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DAE8C17-0C96-4BE8-A794-16C2C83FDC08}"/>
              </a:ext>
            </a:extLst>
          </p:cNvPr>
          <p:cNvGrpSpPr/>
          <p:nvPr userDrawn="1"/>
        </p:nvGrpSpPr>
        <p:grpSpPr>
          <a:xfrm>
            <a:off x="2658561" y="1749269"/>
            <a:ext cx="6874878" cy="45720"/>
            <a:chOff x="4866755" y="1793470"/>
            <a:chExt cx="6874878" cy="4572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BB81DD-2F88-4574-82E0-6D920C77AC46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C4E7FF2-DEF9-46F4-82D9-E8CF08C93C92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378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4A2-27DE-426C-A001-7FB5A20C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5A34-7E0C-4BAF-9B60-2D44B2B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FA6BF-0B8D-42E4-ACB0-20363EE4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CA7EA-7806-4F0C-9FEB-6E23A916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44C1B06-E26C-4D79-BDA3-012F9FE70823}"/>
              </a:ext>
            </a:extLst>
          </p:cNvPr>
          <p:cNvGrpSpPr/>
          <p:nvPr userDrawn="1"/>
        </p:nvGrpSpPr>
        <p:grpSpPr>
          <a:xfrm flipV="1">
            <a:off x="4128052" y="1768348"/>
            <a:ext cx="3935896" cy="27432"/>
            <a:chOff x="4866755" y="1793470"/>
            <a:chExt cx="6874878" cy="4572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CC3201C-75E5-4B95-A19D-E50570DAE10C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D3EC0C8-7624-48E4-BB36-1F36C7076716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20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4A2-27DE-426C-A001-7FB5A20C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5A34-7E0C-4BAF-9B60-2D44B2B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FA6BF-0B8D-42E4-ACB0-20363EE4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CA7EA-7806-4F0C-9FEB-6E23A916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44C1B06-E26C-4D79-BDA3-012F9FE70823}"/>
              </a:ext>
            </a:extLst>
          </p:cNvPr>
          <p:cNvGrpSpPr/>
          <p:nvPr userDrawn="1"/>
        </p:nvGrpSpPr>
        <p:grpSpPr>
          <a:xfrm flipV="1">
            <a:off x="4128052" y="1768348"/>
            <a:ext cx="3935896" cy="27432"/>
            <a:chOff x="4866755" y="1793470"/>
            <a:chExt cx="6874878" cy="4572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CC3201C-75E5-4B95-A19D-E50570DAE10C}"/>
                </a:ext>
              </a:extLst>
            </p:cNvPr>
            <p:cNvSpPr/>
            <p:nvPr/>
          </p:nvSpPr>
          <p:spPr>
            <a:xfrm>
              <a:off x="4866755" y="1793470"/>
              <a:ext cx="6819900" cy="45720"/>
            </a:xfrm>
            <a:custGeom>
              <a:avLst/>
              <a:gdLst>
                <a:gd name="connsiteX0" fmla="*/ 0 w 6819900"/>
                <a:gd name="connsiteY0" fmla="*/ 22860 h 144780"/>
                <a:gd name="connsiteX1" fmla="*/ 49530 w 6819900"/>
                <a:gd name="connsiteY1" fmla="*/ 15240 h 144780"/>
                <a:gd name="connsiteX2" fmla="*/ 121920 w 6819900"/>
                <a:gd name="connsiteY2" fmla="*/ 0 h 144780"/>
                <a:gd name="connsiteX3" fmla="*/ 849630 w 6819900"/>
                <a:gd name="connsiteY3" fmla="*/ 19050 h 144780"/>
                <a:gd name="connsiteX4" fmla="*/ 967740 w 6819900"/>
                <a:gd name="connsiteY4" fmla="*/ 53340 h 144780"/>
                <a:gd name="connsiteX5" fmla="*/ 1024890 w 6819900"/>
                <a:gd name="connsiteY5" fmla="*/ 57150 h 144780"/>
                <a:gd name="connsiteX6" fmla="*/ 1047750 w 6819900"/>
                <a:gd name="connsiteY6" fmla="*/ 64770 h 144780"/>
                <a:gd name="connsiteX7" fmla="*/ 1104900 w 6819900"/>
                <a:gd name="connsiteY7" fmla="*/ 76200 h 144780"/>
                <a:gd name="connsiteX8" fmla="*/ 1139190 w 6819900"/>
                <a:gd name="connsiteY8" fmla="*/ 83820 h 144780"/>
                <a:gd name="connsiteX9" fmla="*/ 1192530 w 6819900"/>
                <a:gd name="connsiteY9" fmla="*/ 91440 h 144780"/>
                <a:gd name="connsiteX10" fmla="*/ 1291590 w 6819900"/>
                <a:gd name="connsiteY10" fmla="*/ 110490 h 144780"/>
                <a:gd name="connsiteX11" fmla="*/ 1306830 w 6819900"/>
                <a:gd name="connsiteY11" fmla="*/ 118110 h 144780"/>
                <a:gd name="connsiteX12" fmla="*/ 1371600 w 6819900"/>
                <a:gd name="connsiteY12" fmla="*/ 129540 h 144780"/>
                <a:gd name="connsiteX13" fmla="*/ 1417320 w 6819900"/>
                <a:gd name="connsiteY13" fmla="*/ 137160 h 144780"/>
                <a:gd name="connsiteX14" fmla="*/ 1470660 w 6819900"/>
                <a:gd name="connsiteY14" fmla="*/ 144780 h 144780"/>
                <a:gd name="connsiteX15" fmla="*/ 1687830 w 6819900"/>
                <a:gd name="connsiteY15" fmla="*/ 140970 h 144780"/>
                <a:gd name="connsiteX16" fmla="*/ 1706880 w 6819900"/>
                <a:gd name="connsiteY16" fmla="*/ 133350 h 144780"/>
                <a:gd name="connsiteX17" fmla="*/ 1756410 w 6819900"/>
                <a:gd name="connsiteY17" fmla="*/ 129540 h 144780"/>
                <a:gd name="connsiteX18" fmla="*/ 1817370 w 6819900"/>
                <a:gd name="connsiteY18" fmla="*/ 121920 h 144780"/>
                <a:gd name="connsiteX19" fmla="*/ 2034540 w 6819900"/>
                <a:gd name="connsiteY19" fmla="*/ 83820 h 144780"/>
                <a:gd name="connsiteX20" fmla="*/ 2369820 w 6819900"/>
                <a:gd name="connsiteY20" fmla="*/ 60960 h 144780"/>
                <a:gd name="connsiteX21" fmla="*/ 2575560 w 6819900"/>
                <a:gd name="connsiteY21" fmla="*/ 49530 h 144780"/>
                <a:gd name="connsiteX22" fmla="*/ 2712720 w 6819900"/>
                <a:gd name="connsiteY22" fmla="*/ 34290 h 144780"/>
                <a:gd name="connsiteX23" fmla="*/ 2887980 w 6819900"/>
                <a:gd name="connsiteY23" fmla="*/ 26670 h 144780"/>
                <a:gd name="connsiteX24" fmla="*/ 3246120 w 6819900"/>
                <a:gd name="connsiteY24" fmla="*/ 30480 h 144780"/>
                <a:gd name="connsiteX25" fmla="*/ 3326130 w 6819900"/>
                <a:gd name="connsiteY25" fmla="*/ 38100 h 144780"/>
                <a:gd name="connsiteX26" fmla="*/ 3421380 w 6819900"/>
                <a:gd name="connsiteY26" fmla="*/ 45720 h 144780"/>
                <a:gd name="connsiteX27" fmla="*/ 3501390 w 6819900"/>
                <a:gd name="connsiteY27" fmla="*/ 53340 h 144780"/>
                <a:gd name="connsiteX28" fmla="*/ 3623310 w 6819900"/>
                <a:gd name="connsiteY28" fmla="*/ 60960 h 144780"/>
                <a:gd name="connsiteX29" fmla="*/ 4225290 w 6819900"/>
                <a:gd name="connsiteY29" fmla="*/ 57150 h 144780"/>
                <a:gd name="connsiteX30" fmla="*/ 4339590 w 6819900"/>
                <a:gd name="connsiteY30" fmla="*/ 49530 h 144780"/>
                <a:gd name="connsiteX31" fmla="*/ 4370070 w 6819900"/>
                <a:gd name="connsiteY31" fmla="*/ 41910 h 144780"/>
                <a:gd name="connsiteX32" fmla="*/ 4522470 w 6819900"/>
                <a:gd name="connsiteY32" fmla="*/ 34290 h 144780"/>
                <a:gd name="connsiteX33" fmla="*/ 4739640 w 6819900"/>
                <a:gd name="connsiteY33" fmla="*/ 53340 h 144780"/>
                <a:gd name="connsiteX34" fmla="*/ 4770120 w 6819900"/>
                <a:gd name="connsiteY34" fmla="*/ 68580 h 144780"/>
                <a:gd name="connsiteX35" fmla="*/ 4792980 w 6819900"/>
                <a:gd name="connsiteY35" fmla="*/ 76200 h 144780"/>
                <a:gd name="connsiteX36" fmla="*/ 4888230 w 6819900"/>
                <a:gd name="connsiteY36" fmla="*/ 99060 h 144780"/>
                <a:gd name="connsiteX37" fmla="*/ 5589270 w 6819900"/>
                <a:gd name="connsiteY37" fmla="*/ 102870 h 144780"/>
                <a:gd name="connsiteX38" fmla="*/ 6065520 w 6819900"/>
                <a:gd name="connsiteY38" fmla="*/ 95250 h 144780"/>
                <a:gd name="connsiteX39" fmla="*/ 6766560 w 6819900"/>
                <a:gd name="connsiteY39" fmla="*/ 80010 h 144780"/>
                <a:gd name="connsiteX40" fmla="*/ 6819900 w 6819900"/>
                <a:gd name="connsiteY40" fmla="*/ 72390 h 14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819900" h="144780">
                  <a:moveTo>
                    <a:pt x="0" y="22860"/>
                  </a:moveTo>
                  <a:cubicBezTo>
                    <a:pt x="9736" y="21469"/>
                    <a:pt x="38957" y="17506"/>
                    <a:pt x="49530" y="15240"/>
                  </a:cubicBezTo>
                  <a:cubicBezTo>
                    <a:pt x="142466" y="-4675"/>
                    <a:pt x="3704" y="21494"/>
                    <a:pt x="121920" y="0"/>
                  </a:cubicBezTo>
                  <a:cubicBezTo>
                    <a:pt x="364490" y="6350"/>
                    <a:pt x="607252" y="7508"/>
                    <a:pt x="849630" y="19050"/>
                  </a:cubicBezTo>
                  <a:cubicBezTo>
                    <a:pt x="915864" y="22204"/>
                    <a:pt x="912314" y="43076"/>
                    <a:pt x="967740" y="53340"/>
                  </a:cubicBezTo>
                  <a:cubicBezTo>
                    <a:pt x="986513" y="56817"/>
                    <a:pt x="1005840" y="55880"/>
                    <a:pt x="1024890" y="57150"/>
                  </a:cubicBezTo>
                  <a:cubicBezTo>
                    <a:pt x="1032510" y="59690"/>
                    <a:pt x="1039989" y="62700"/>
                    <a:pt x="1047750" y="64770"/>
                  </a:cubicBezTo>
                  <a:cubicBezTo>
                    <a:pt x="1087771" y="75442"/>
                    <a:pt x="1071685" y="69557"/>
                    <a:pt x="1104900" y="76200"/>
                  </a:cubicBezTo>
                  <a:cubicBezTo>
                    <a:pt x="1116381" y="78496"/>
                    <a:pt x="1127654" y="81814"/>
                    <a:pt x="1139190" y="83820"/>
                  </a:cubicBezTo>
                  <a:cubicBezTo>
                    <a:pt x="1156885" y="86897"/>
                    <a:pt x="1174893" y="88048"/>
                    <a:pt x="1192530" y="91440"/>
                  </a:cubicBezTo>
                  <a:cubicBezTo>
                    <a:pt x="1329343" y="117750"/>
                    <a:pt x="1138472" y="88616"/>
                    <a:pt x="1291590" y="110490"/>
                  </a:cubicBezTo>
                  <a:cubicBezTo>
                    <a:pt x="1296670" y="113030"/>
                    <a:pt x="1301402" y="116440"/>
                    <a:pt x="1306830" y="118110"/>
                  </a:cubicBezTo>
                  <a:cubicBezTo>
                    <a:pt x="1334745" y="126699"/>
                    <a:pt x="1343817" y="125373"/>
                    <a:pt x="1371600" y="129540"/>
                  </a:cubicBezTo>
                  <a:cubicBezTo>
                    <a:pt x="1386879" y="131832"/>
                    <a:pt x="1402049" y="134811"/>
                    <a:pt x="1417320" y="137160"/>
                  </a:cubicBezTo>
                  <a:cubicBezTo>
                    <a:pt x="1435072" y="139891"/>
                    <a:pt x="1452880" y="142240"/>
                    <a:pt x="1470660" y="144780"/>
                  </a:cubicBezTo>
                  <a:cubicBezTo>
                    <a:pt x="1543050" y="143510"/>
                    <a:pt x="1615513" y="144469"/>
                    <a:pt x="1687830" y="140970"/>
                  </a:cubicBezTo>
                  <a:cubicBezTo>
                    <a:pt x="1694661" y="140639"/>
                    <a:pt x="1700134" y="134474"/>
                    <a:pt x="1706880" y="133350"/>
                  </a:cubicBezTo>
                  <a:cubicBezTo>
                    <a:pt x="1723213" y="130628"/>
                    <a:pt x="1739939" y="131244"/>
                    <a:pt x="1756410" y="129540"/>
                  </a:cubicBezTo>
                  <a:cubicBezTo>
                    <a:pt x="1776779" y="127433"/>
                    <a:pt x="1797084" y="124718"/>
                    <a:pt x="1817370" y="121920"/>
                  </a:cubicBezTo>
                  <a:cubicBezTo>
                    <a:pt x="1926424" y="106878"/>
                    <a:pt x="1838945" y="113159"/>
                    <a:pt x="2034540" y="83820"/>
                  </a:cubicBezTo>
                  <a:cubicBezTo>
                    <a:pt x="2175060" y="62742"/>
                    <a:pt x="2215273" y="68250"/>
                    <a:pt x="2369820" y="60960"/>
                  </a:cubicBezTo>
                  <a:lnTo>
                    <a:pt x="2575560" y="49530"/>
                  </a:lnTo>
                  <a:cubicBezTo>
                    <a:pt x="2624941" y="42946"/>
                    <a:pt x="2661426" y="37352"/>
                    <a:pt x="2712720" y="34290"/>
                  </a:cubicBezTo>
                  <a:cubicBezTo>
                    <a:pt x="2771091" y="30805"/>
                    <a:pt x="2829560" y="29210"/>
                    <a:pt x="2887980" y="26670"/>
                  </a:cubicBezTo>
                  <a:lnTo>
                    <a:pt x="3246120" y="30480"/>
                  </a:lnTo>
                  <a:cubicBezTo>
                    <a:pt x="3272902" y="31179"/>
                    <a:pt x="3299440" y="35779"/>
                    <a:pt x="3326130" y="38100"/>
                  </a:cubicBezTo>
                  <a:lnTo>
                    <a:pt x="3421380" y="45720"/>
                  </a:lnTo>
                  <a:lnTo>
                    <a:pt x="3501390" y="53340"/>
                  </a:lnTo>
                  <a:cubicBezTo>
                    <a:pt x="3541994" y="56404"/>
                    <a:pt x="3582670" y="58420"/>
                    <a:pt x="3623310" y="60960"/>
                  </a:cubicBezTo>
                  <a:lnTo>
                    <a:pt x="4225290" y="57150"/>
                  </a:lnTo>
                  <a:cubicBezTo>
                    <a:pt x="4263470" y="56541"/>
                    <a:pt x="4301615" y="53527"/>
                    <a:pt x="4339590" y="49530"/>
                  </a:cubicBezTo>
                  <a:cubicBezTo>
                    <a:pt x="4350005" y="48434"/>
                    <a:pt x="4359633" y="42780"/>
                    <a:pt x="4370070" y="41910"/>
                  </a:cubicBezTo>
                  <a:cubicBezTo>
                    <a:pt x="4420758" y="37686"/>
                    <a:pt x="4471670" y="36830"/>
                    <a:pt x="4522470" y="34290"/>
                  </a:cubicBezTo>
                  <a:cubicBezTo>
                    <a:pt x="4594860" y="40640"/>
                    <a:pt x="4667659" y="43373"/>
                    <a:pt x="4739640" y="53340"/>
                  </a:cubicBezTo>
                  <a:cubicBezTo>
                    <a:pt x="4750892" y="54898"/>
                    <a:pt x="4759679" y="64105"/>
                    <a:pt x="4770120" y="68580"/>
                  </a:cubicBezTo>
                  <a:cubicBezTo>
                    <a:pt x="4777503" y="71744"/>
                    <a:pt x="4785203" y="74193"/>
                    <a:pt x="4792980" y="76200"/>
                  </a:cubicBezTo>
                  <a:cubicBezTo>
                    <a:pt x="4824596" y="84359"/>
                    <a:pt x="4855597" y="97967"/>
                    <a:pt x="4888230" y="99060"/>
                  </a:cubicBezTo>
                  <a:cubicBezTo>
                    <a:pt x="5121782" y="106882"/>
                    <a:pt x="5355590" y="101600"/>
                    <a:pt x="5589270" y="102870"/>
                  </a:cubicBezTo>
                  <a:lnTo>
                    <a:pt x="6065520" y="95250"/>
                  </a:lnTo>
                  <a:cubicBezTo>
                    <a:pt x="6323608" y="91786"/>
                    <a:pt x="6535460" y="126230"/>
                    <a:pt x="6766560" y="80010"/>
                  </a:cubicBezTo>
                  <a:cubicBezTo>
                    <a:pt x="6793159" y="66710"/>
                    <a:pt x="6776120" y="72390"/>
                    <a:pt x="6819900" y="72390"/>
                  </a:cubicBezTo>
                </a:path>
              </a:pathLst>
            </a:custGeom>
            <a:noFill/>
            <a:ln w="53975" cap="rnd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D3EC0C8-7624-48E4-BB36-1F36C7076716}"/>
                </a:ext>
              </a:extLst>
            </p:cNvPr>
            <p:cNvSpPr/>
            <p:nvPr/>
          </p:nvSpPr>
          <p:spPr>
            <a:xfrm>
              <a:off x="4871355" y="1793470"/>
              <a:ext cx="6870278" cy="45720"/>
            </a:xfrm>
            <a:custGeom>
              <a:avLst/>
              <a:gdLst>
                <a:gd name="connsiteX0" fmla="*/ 0 w 6870278"/>
                <a:gd name="connsiteY0" fmla="*/ 7555 h 105868"/>
                <a:gd name="connsiteX1" fmla="*/ 116542 w 6870278"/>
                <a:gd name="connsiteY1" fmla="*/ 9796 h 105868"/>
                <a:gd name="connsiteX2" fmla="*/ 145677 w 6870278"/>
                <a:gd name="connsiteY2" fmla="*/ 14278 h 105868"/>
                <a:gd name="connsiteX3" fmla="*/ 197224 w 6870278"/>
                <a:gd name="connsiteY3" fmla="*/ 16519 h 105868"/>
                <a:gd name="connsiteX4" fmla="*/ 313765 w 6870278"/>
                <a:gd name="connsiteY4" fmla="*/ 23243 h 105868"/>
                <a:gd name="connsiteX5" fmla="*/ 358589 w 6870278"/>
                <a:gd name="connsiteY5" fmla="*/ 29966 h 105868"/>
                <a:gd name="connsiteX6" fmla="*/ 526677 w 6870278"/>
                <a:gd name="connsiteY6" fmla="*/ 32207 h 105868"/>
                <a:gd name="connsiteX7" fmla="*/ 542365 w 6870278"/>
                <a:gd name="connsiteY7" fmla="*/ 36690 h 105868"/>
                <a:gd name="connsiteX8" fmla="*/ 562536 w 6870278"/>
                <a:gd name="connsiteY8" fmla="*/ 43413 h 105868"/>
                <a:gd name="connsiteX9" fmla="*/ 584948 w 6870278"/>
                <a:gd name="connsiteY9" fmla="*/ 45655 h 105868"/>
                <a:gd name="connsiteX10" fmla="*/ 618565 w 6870278"/>
                <a:gd name="connsiteY10" fmla="*/ 52378 h 105868"/>
                <a:gd name="connsiteX11" fmla="*/ 625289 w 6870278"/>
                <a:gd name="connsiteY11" fmla="*/ 54619 h 105868"/>
                <a:gd name="connsiteX12" fmla="*/ 661148 w 6870278"/>
                <a:gd name="connsiteY12" fmla="*/ 59102 h 105868"/>
                <a:gd name="connsiteX13" fmla="*/ 676836 w 6870278"/>
                <a:gd name="connsiteY13" fmla="*/ 61343 h 105868"/>
                <a:gd name="connsiteX14" fmla="*/ 690283 w 6870278"/>
                <a:gd name="connsiteY14" fmla="*/ 65825 h 105868"/>
                <a:gd name="connsiteX15" fmla="*/ 699248 w 6870278"/>
                <a:gd name="connsiteY15" fmla="*/ 68066 h 105868"/>
                <a:gd name="connsiteX16" fmla="*/ 708212 w 6870278"/>
                <a:gd name="connsiteY16" fmla="*/ 72549 h 105868"/>
                <a:gd name="connsiteX17" fmla="*/ 723900 w 6870278"/>
                <a:gd name="connsiteY17" fmla="*/ 77031 h 105868"/>
                <a:gd name="connsiteX18" fmla="*/ 735106 w 6870278"/>
                <a:gd name="connsiteY18" fmla="*/ 81513 h 105868"/>
                <a:gd name="connsiteX19" fmla="*/ 773206 w 6870278"/>
                <a:gd name="connsiteY19" fmla="*/ 83755 h 105868"/>
                <a:gd name="connsiteX20" fmla="*/ 856130 w 6870278"/>
                <a:gd name="connsiteY20" fmla="*/ 79272 h 105868"/>
                <a:gd name="connsiteX21" fmla="*/ 865095 w 6870278"/>
                <a:gd name="connsiteY21" fmla="*/ 77031 h 105868"/>
                <a:gd name="connsiteX22" fmla="*/ 878542 w 6870278"/>
                <a:gd name="connsiteY22" fmla="*/ 74790 h 105868"/>
                <a:gd name="connsiteX23" fmla="*/ 887506 w 6870278"/>
                <a:gd name="connsiteY23" fmla="*/ 70307 h 105868"/>
                <a:gd name="connsiteX24" fmla="*/ 909918 w 6870278"/>
                <a:gd name="connsiteY24" fmla="*/ 63584 h 105868"/>
                <a:gd name="connsiteX25" fmla="*/ 1257300 w 6870278"/>
                <a:gd name="connsiteY25" fmla="*/ 70307 h 105868"/>
                <a:gd name="connsiteX26" fmla="*/ 1290918 w 6870278"/>
                <a:gd name="connsiteY26" fmla="*/ 79272 h 105868"/>
                <a:gd name="connsiteX27" fmla="*/ 1506071 w 6870278"/>
                <a:gd name="connsiteY27" fmla="*/ 77031 h 105868"/>
                <a:gd name="connsiteX28" fmla="*/ 1512795 w 6870278"/>
                <a:gd name="connsiteY28" fmla="*/ 72549 h 105868"/>
                <a:gd name="connsiteX29" fmla="*/ 1519518 w 6870278"/>
                <a:gd name="connsiteY29" fmla="*/ 70307 h 105868"/>
                <a:gd name="connsiteX30" fmla="*/ 1528483 w 6870278"/>
                <a:gd name="connsiteY30" fmla="*/ 65825 h 105868"/>
                <a:gd name="connsiteX31" fmla="*/ 1546412 w 6870278"/>
                <a:gd name="connsiteY31" fmla="*/ 61343 h 105868"/>
                <a:gd name="connsiteX32" fmla="*/ 1559859 w 6870278"/>
                <a:gd name="connsiteY32" fmla="*/ 54619 h 105868"/>
                <a:gd name="connsiteX33" fmla="*/ 1573306 w 6870278"/>
                <a:gd name="connsiteY33" fmla="*/ 47896 h 105868"/>
                <a:gd name="connsiteX34" fmla="*/ 1586753 w 6870278"/>
                <a:gd name="connsiteY34" fmla="*/ 38931 h 105868"/>
                <a:gd name="connsiteX35" fmla="*/ 1649506 w 6870278"/>
                <a:gd name="connsiteY35" fmla="*/ 32207 h 105868"/>
                <a:gd name="connsiteX36" fmla="*/ 1671918 w 6870278"/>
                <a:gd name="connsiteY36" fmla="*/ 25484 h 105868"/>
                <a:gd name="connsiteX37" fmla="*/ 1703295 w 6870278"/>
                <a:gd name="connsiteY37" fmla="*/ 18760 h 105868"/>
                <a:gd name="connsiteX38" fmla="*/ 1840006 w 6870278"/>
                <a:gd name="connsiteY38" fmla="*/ 23243 h 105868"/>
                <a:gd name="connsiteX39" fmla="*/ 1860177 w 6870278"/>
                <a:gd name="connsiteY39" fmla="*/ 25484 h 105868"/>
                <a:gd name="connsiteX40" fmla="*/ 1878106 w 6870278"/>
                <a:gd name="connsiteY40" fmla="*/ 29966 h 105868"/>
                <a:gd name="connsiteX41" fmla="*/ 2182906 w 6870278"/>
                <a:gd name="connsiteY41" fmla="*/ 34449 h 105868"/>
                <a:gd name="connsiteX42" fmla="*/ 2281518 w 6870278"/>
                <a:gd name="connsiteY42" fmla="*/ 41172 h 105868"/>
                <a:gd name="connsiteX43" fmla="*/ 2324100 w 6870278"/>
                <a:gd name="connsiteY43" fmla="*/ 45655 h 105868"/>
                <a:gd name="connsiteX44" fmla="*/ 2346512 w 6870278"/>
                <a:gd name="connsiteY44" fmla="*/ 50137 h 105868"/>
                <a:gd name="connsiteX45" fmla="*/ 2393577 w 6870278"/>
                <a:gd name="connsiteY45" fmla="*/ 59102 h 105868"/>
                <a:gd name="connsiteX46" fmla="*/ 2418230 w 6870278"/>
                <a:gd name="connsiteY46" fmla="*/ 68066 h 105868"/>
                <a:gd name="connsiteX47" fmla="*/ 2429436 w 6870278"/>
                <a:gd name="connsiteY47" fmla="*/ 70307 h 105868"/>
                <a:gd name="connsiteX48" fmla="*/ 2449606 w 6870278"/>
                <a:gd name="connsiteY48" fmla="*/ 74790 h 105868"/>
                <a:gd name="connsiteX49" fmla="*/ 2460812 w 6870278"/>
                <a:gd name="connsiteY49" fmla="*/ 79272 h 105868"/>
                <a:gd name="connsiteX50" fmla="*/ 2496671 w 6870278"/>
                <a:gd name="connsiteY50" fmla="*/ 83755 h 105868"/>
                <a:gd name="connsiteX51" fmla="*/ 2523565 w 6870278"/>
                <a:gd name="connsiteY51" fmla="*/ 88237 h 105868"/>
                <a:gd name="connsiteX52" fmla="*/ 2615453 w 6870278"/>
                <a:gd name="connsiteY52" fmla="*/ 85996 h 105868"/>
                <a:gd name="connsiteX53" fmla="*/ 2691653 w 6870278"/>
                <a:gd name="connsiteY53" fmla="*/ 72549 h 105868"/>
                <a:gd name="connsiteX54" fmla="*/ 2839571 w 6870278"/>
                <a:gd name="connsiteY54" fmla="*/ 54619 h 105868"/>
                <a:gd name="connsiteX55" fmla="*/ 2859742 w 6870278"/>
                <a:gd name="connsiteY55" fmla="*/ 52378 h 105868"/>
                <a:gd name="connsiteX56" fmla="*/ 2933700 w 6870278"/>
                <a:gd name="connsiteY56" fmla="*/ 47896 h 105868"/>
                <a:gd name="connsiteX57" fmla="*/ 3142130 w 6870278"/>
                <a:gd name="connsiteY57" fmla="*/ 50137 h 105868"/>
                <a:gd name="connsiteX58" fmla="*/ 3249706 w 6870278"/>
                <a:gd name="connsiteY58" fmla="*/ 56860 h 105868"/>
                <a:gd name="connsiteX59" fmla="*/ 3386418 w 6870278"/>
                <a:gd name="connsiteY59" fmla="*/ 61343 h 105868"/>
                <a:gd name="connsiteX60" fmla="*/ 3498477 w 6870278"/>
                <a:gd name="connsiteY60" fmla="*/ 68066 h 105868"/>
                <a:gd name="connsiteX61" fmla="*/ 3693459 w 6870278"/>
                <a:gd name="connsiteY61" fmla="*/ 81513 h 105868"/>
                <a:gd name="connsiteX62" fmla="*/ 3704665 w 6870278"/>
                <a:gd name="connsiteY62" fmla="*/ 83755 h 105868"/>
                <a:gd name="connsiteX63" fmla="*/ 3803277 w 6870278"/>
                <a:gd name="connsiteY63" fmla="*/ 88237 h 105868"/>
                <a:gd name="connsiteX64" fmla="*/ 4139453 w 6870278"/>
                <a:gd name="connsiteY64" fmla="*/ 94960 h 105868"/>
                <a:gd name="connsiteX65" fmla="*/ 4177553 w 6870278"/>
                <a:gd name="connsiteY65" fmla="*/ 90478 h 105868"/>
                <a:gd name="connsiteX66" fmla="*/ 4222377 w 6870278"/>
                <a:gd name="connsiteY66" fmla="*/ 85996 h 105868"/>
                <a:gd name="connsiteX67" fmla="*/ 4287371 w 6870278"/>
                <a:gd name="connsiteY67" fmla="*/ 79272 h 105868"/>
                <a:gd name="connsiteX68" fmla="*/ 5327277 w 6870278"/>
                <a:gd name="connsiteY68" fmla="*/ 63584 h 105868"/>
                <a:gd name="connsiteX69" fmla="*/ 5508812 w 6870278"/>
                <a:gd name="connsiteY69" fmla="*/ 65825 h 105868"/>
                <a:gd name="connsiteX70" fmla="*/ 5598459 w 6870278"/>
                <a:gd name="connsiteY70" fmla="*/ 77031 h 105868"/>
                <a:gd name="connsiteX71" fmla="*/ 5739653 w 6870278"/>
                <a:gd name="connsiteY71" fmla="*/ 74790 h 105868"/>
                <a:gd name="connsiteX72" fmla="*/ 5779995 w 6870278"/>
                <a:gd name="connsiteY72" fmla="*/ 72549 h 105868"/>
                <a:gd name="connsiteX73" fmla="*/ 5979459 w 6870278"/>
                <a:gd name="connsiteY73" fmla="*/ 68066 h 105868"/>
                <a:gd name="connsiteX74" fmla="*/ 6046695 w 6870278"/>
                <a:gd name="connsiteY74" fmla="*/ 65825 h 105868"/>
                <a:gd name="connsiteX75" fmla="*/ 6102724 w 6870278"/>
                <a:gd name="connsiteY75" fmla="*/ 54619 h 105868"/>
                <a:gd name="connsiteX76" fmla="*/ 6116171 w 6870278"/>
                <a:gd name="connsiteY76" fmla="*/ 52378 h 105868"/>
                <a:gd name="connsiteX77" fmla="*/ 6196853 w 6870278"/>
                <a:gd name="connsiteY77" fmla="*/ 45655 h 105868"/>
                <a:gd name="connsiteX78" fmla="*/ 6364942 w 6870278"/>
                <a:gd name="connsiteY78" fmla="*/ 41172 h 105868"/>
                <a:gd name="connsiteX79" fmla="*/ 6396318 w 6870278"/>
                <a:gd name="connsiteY79" fmla="*/ 32207 h 105868"/>
                <a:gd name="connsiteX80" fmla="*/ 6447865 w 6870278"/>
                <a:gd name="connsiteY80" fmla="*/ 25484 h 105868"/>
                <a:gd name="connsiteX81" fmla="*/ 6497171 w 6870278"/>
                <a:gd name="connsiteY81" fmla="*/ 23243 h 105868"/>
                <a:gd name="connsiteX82" fmla="*/ 6586818 w 6870278"/>
                <a:gd name="connsiteY82" fmla="*/ 16519 h 105868"/>
                <a:gd name="connsiteX83" fmla="*/ 6604748 w 6870278"/>
                <a:gd name="connsiteY83" fmla="*/ 14278 h 105868"/>
                <a:gd name="connsiteX84" fmla="*/ 6629400 w 6870278"/>
                <a:gd name="connsiteY84" fmla="*/ 9796 h 105868"/>
                <a:gd name="connsiteX85" fmla="*/ 6736977 w 6870278"/>
                <a:gd name="connsiteY85" fmla="*/ 7555 h 105868"/>
                <a:gd name="connsiteX86" fmla="*/ 6750424 w 6870278"/>
                <a:gd name="connsiteY86" fmla="*/ 3072 h 105868"/>
                <a:gd name="connsiteX87" fmla="*/ 6855759 w 6870278"/>
                <a:gd name="connsiteY87" fmla="*/ 7555 h 105868"/>
                <a:gd name="connsiteX88" fmla="*/ 6864724 w 6870278"/>
                <a:gd name="connsiteY88" fmla="*/ 21002 h 105868"/>
                <a:gd name="connsiteX89" fmla="*/ 6869206 w 6870278"/>
                <a:gd name="connsiteY89" fmla="*/ 29966 h 105868"/>
                <a:gd name="connsiteX90" fmla="*/ 6866965 w 6870278"/>
                <a:gd name="connsiteY90" fmla="*/ 59102 h 105868"/>
                <a:gd name="connsiteX91" fmla="*/ 6826624 w 6870278"/>
                <a:gd name="connsiteY91" fmla="*/ 61343 h 105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870278" h="105868">
                  <a:moveTo>
                    <a:pt x="0" y="7555"/>
                  </a:moveTo>
                  <a:cubicBezTo>
                    <a:pt x="38847" y="8302"/>
                    <a:pt x="77729" y="8005"/>
                    <a:pt x="116542" y="9796"/>
                  </a:cubicBezTo>
                  <a:cubicBezTo>
                    <a:pt x="126357" y="10249"/>
                    <a:pt x="135885" y="13462"/>
                    <a:pt x="145677" y="14278"/>
                  </a:cubicBezTo>
                  <a:cubicBezTo>
                    <a:pt x="162816" y="15706"/>
                    <a:pt x="180042" y="15772"/>
                    <a:pt x="197224" y="16519"/>
                  </a:cubicBezTo>
                  <a:cubicBezTo>
                    <a:pt x="244857" y="32399"/>
                    <a:pt x="194470" y="17073"/>
                    <a:pt x="313765" y="23243"/>
                  </a:cubicBezTo>
                  <a:cubicBezTo>
                    <a:pt x="334707" y="24326"/>
                    <a:pt x="339523" y="29507"/>
                    <a:pt x="358589" y="29966"/>
                  </a:cubicBezTo>
                  <a:cubicBezTo>
                    <a:pt x="414607" y="31316"/>
                    <a:pt x="470648" y="31460"/>
                    <a:pt x="526677" y="32207"/>
                  </a:cubicBezTo>
                  <a:cubicBezTo>
                    <a:pt x="531906" y="33701"/>
                    <a:pt x="537174" y="35068"/>
                    <a:pt x="542365" y="36690"/>
                  </a:cubicBezTo>
                  <a:cubicBezTo>
                    <a:pt x="549130" y="38804"/>
                    <a:pt x="555484" y="42708"/>
                    <a:pt x="562536" y="43413"/>
                  </a:cubicBezTo>
                  <a:lnTo>
                    <a:pt x="584948" y="45655"/>
                  </a:lnTo>
                  <a:cubicBezTo>
                    <a:pt x="602940" y="54651"/>
                    <a:pt x="586516" y="47800"/>
                    <a:pt x="618565" y="52378"/>
                  </a:cubicBezTo>
                  <a:cubicBezTo>
                    <a:pt x="620904" y="52712"/>
                    <a:pt x="622955" y="54251"/>
                    <a:pt x="625289" y="54619"/>
                  </a:cubicBezTo>
                  <a:cubicBezTo>
                    <a:pt x="637188" y="56498"/>
                    <a:pt x="649203" y="57544"/>
                    <a:pt x="661148" y="59102"/>
                  </a:cubicBezTo>
                  <a:cubicBezTo>
                    <a:pt x="666386" y="59785"/>
                    <a:pt x="671607" y="60596"/>
                    <a:pt x="676836" y="61343"/>
                  </a:cubicBezTo>
                  <a:cubicBezTo>
                    <a:pt x="681318" y="62837"/>
                    <a:pt x="685757" y="64467"/>
                    <a:pt x="690283" y="65825"/>
                  </a:cubicBezTo>
                  <a:cubicBezTo>
                    <a:pt x="693233" y="66710"/>
                    <a:pt x="696364" y="66984"/>
                    <a:pt x="699248" y="68066"/>
                  </a:cubicBezTo>
                  <a:cubicBezTo>
                    <a:pt x="702376" y="69239"/>
                    <a:pt x="705141" y="71233"/>
                    <a:pt x="708212" y="72549"/>
                  </a:cubicBezTo>
                  <a:cubicBezTo>
                    <a:pt x="715758" y="75783"/>
                    <a:pt x="715382" y="74192"/>
                    <a:pt x="723900" y="77031"/>
                  </a:cubicBezTo>
                  <a:cubicBezTo>
                    <a:pt x="727717" y="78303"/>
                    <a:pt x="731120" y="80969"/>
                    <a:pt x="735106" y="81513"/>
                  </a:cubicBezTo>
                  <a:cubicBezTo>
                    <a:pt x="747711" y="83232"/>
                    <a:pt x="760506" y="83008"/>
                    <a:pt x="773206" y="83755"/>
                  </a:cubicBezTo>
                  <a:lnTo>
                    <a:pt x="856130" y="79272"/>
                  </a:lnTo>
                  <a:cubicBezTo>
                    <a:pt x="859202" y="79047"/>
                    <a:pt x="862075" y="77635"/>
                    <a:pt x="865095" y="77031"/>
                  </a:cubicBezTo>
                  <a:cubicBezTo>
                    <a:pt x="869551" y="76140"/>
                    <a:pt x="874060" y="75537"/>
                    <a:pt x="878542" y="74790"/>
                  </a:cubicBezTo>
                  <a:cubicBezTo>
                    <a:pt x="881530" y="73296"/>
                    <a:pt x="884306" y="71267"/>
                    <a:pt x="887506" y="70307"/>
                  </a:cubicBezTo>
                  <a:cubicBezTo>
                    <a:pt x="915419" y="61932"/>
                    <a:pt x="888676" y="74204"/>
                    <a:pt x="909918" y="63584"/>
                  </a:cubicBezTo>
                  <a:cubicBezTo>
                    <a:pt x="1059841" y="64632"/>
                    <a:pt x="1140311" y="48370"/>
                    <a:pt x="1257300" y="70307"/>
                  </a:cubicBezTo>
                  <a:cubicBezTo>
                    <a:pt x="1268670" y="72439"/>
                    <a:pt x="1279695" y="76467"/>
                    <a:pt x="1290918" y="79272"/>
                  </a:cubicBezTo>
                  <a:lnTo>
                    <a:pt x="1506071" y="77031"/>
                  </a:lnTo>
                  <a:cubicBezTo>
                    <a:pt x="1508763" y="76949"/>
                    <a:pt x="1510386" y="73754"/>
                    <a:pt x="1512795" y="72549"/>
                  </a:cubicBezTo>
                  <a:cubicBezTo>
                    <a:pt x="1514908" y="71492"/>
                    <a:pt x="1517347" y="71238"/>
                    <a:pt x="1519518" y="70307"/>
                  </a:cubicBezTo>
                  <a:cubicBezTo>
                    <a:pt x="1522589" y="68991"/>
                    <a:pt x="1525412" y="67141"/>
                    <a:pt x="1528483" y="65825"/>
                  </a:cubicBezTo>
                  <a:cubicBezTo>
                    <a:pt x="1534514" y="63241"/>
                    <a:pt x="1539833" y="62659"/>
                    <a:pt x="1546412" y="61343"/>
                  </a:cubicBezTo>
                  <a:cubicBezTo>
                    <a:pt x="1565675" y="48500"/>
                    <a:pt x="1541309" y="63893"/>
                    <a:pt x="1559859" y="54619"/>
                  </a:cubicBezTo>
                  <a:cubicBezTo>
                    <a:pt x="1577237" y="45931"/>
                    <a:pt x="1556408" y="53529"/>
                    <a:pt x="1573306" y="47896"/>
                  </a:cubicBezTo>
                  <a:cubicBezTo>
                    <a:pt x="1577788" y="44908"/>
                    <a:pt x="1581390" y="39442"/>
                    <a:pt x="1586753" y="38931"/>
                  </a:cubicBezTo>
                  <a:cubicBezTo>
                    <a:pt x="1639077" y="33948"/>
                    <a:pt x="1618217" y="36679"/>
                    <a:pt x="1649506" y="32207"/>
                  </a:cubicBezTo>
                  <a:cubicBezTo>
                    <a:pt x="1663904" y="25009"/>
                    <a:pt x="1653314" y="29205"/>
                    <a:pt x="1671918" y="25484"/>
                  </a:cubicBezTo>
                  <a:cubicBezTo>
                    <a:pt x="1682407" y="23386"/>
                    <a:pt x="1703295" y="18760"/>
                    <a:pt x="1703295" y="18760"/>
                  </a:cubicBezTo>
                  <a:lnTo>
                    <a:pt x="1840006" y="23243"/>
                  </a:lnTo>
                  <a:cubicBezTo>
                    <a:pt x="1846765" y="23533"/>
                    <a:pt x="1853515" y="24308"/>
                    <a:pt x="1860177" y="25484"/>
                  </a:cubicBezTo>
                  <a:cubicBezTo>
                    <a:pt x="1866244" y="26554"/>
                    <a:pt x="1871948" y="29795"/>
                    <a:pt x="1878106" y="29966"/>
                  </a:cubicBezTo>
                  <a:cubicBezTo>
                    <a:pt x="1979678" y="32788"/>
                    <a:pt x="2081306" y="32955"/>
                    <a:pt x="2182906" y="34449"/>
                  </a:cubicBezTo>
                  <a:cubicBezTo>
                    <a:pt x="2221830" y="44179"/>
                    <a:pt x="2179733" y="34271"/>
                    <a:pt x="2281518" y="41172"/>
                  </a:cubicBezTo>
                  <a:cubicBezTo>
                    <a:pt x="2295758" y="42137"/>
                    <a:pt x="2309961" y="43705"/>
                    <a:pt x="2324100" y="45655"/>
                  </a:cubicBezTo>
                  <a:cubicBezTo>
                    <a:pt x="2331647" y="46696"/>
                    <a:pt x="2339006" y="48832"/>
                    <a:pt x="2346512" y="50137"/>
                  </a:cubicBezTo>
                  <a:cubicBezTo>
                    <a:pt x="2368142" y="53898"/>
                    <a:pt x="2374638" y="53274"/>
                    <a:pt x="2393577" y="59102"/>
                  </a:cubicBezTo>
                  <a:cubicBezTo>
                    <a:pt x="2424819" y="68715"/>
                    <a:pt x="2382587" y="58346"/>
                    <a:pt x="2418230" y="68066"/>
                  </a:cubicBezTo>
                  <a:cubicBezTo>
                    <a:pt x="2421905" y="69068"/>
                    <a:pt x="2425711" y="69509"/>
                    <a:pt x="2429436" y="70307"/>
                  </a:cubicBezTo>
                  <a:cubicBezTo>
                    <a:pt x="2436170" y="71750"/>
                    <a:pt x="2442984" y="72898"/>
                    <a:pt x="2449606" y="74790"/>
                  </a:cubicBezTo>
                  <a:cubicBezTo>
                    <a:pt x="2453474" y="75895"/>
                    <a:pt x="2456860" y="78519"/>
                    <a:pt x="2460812" y="79272"/>
                  </a:cubicBezTo>
                  <a:cubicBezTo>
                    <a:pt x="2472645" y="81526"/>
                    <a:pt x="2484746" y="82051"/>
                    <a:pt x="2496671" y="83755"/>
                  </a:cubicBezTo>
                  <a:cubicBezTo>
                    <a:pt x="2505668" y="85040"/>
                    <a:pt x="2514600" y="86743"/>
                    <a:pt x="2523565" y="88237"/>
                  </a:cubicBezTo>
                  <a:cubicBezTo>
                    <a:pt x="2554194" y="87490"/>
                    <a:pt x="2584947" y="88843"/>
                    <a:pt x="2615453" y="85996"/>
                  </a:cubicBezTo>
                  <a:cubicBezTo>
                    <a:pt x="2641134" y="83599"/>
                    <a:pt x="2666110" y="76125"/>
                    <a:pt x="2691653" y="72549"/>
                  </a:cubicBezTo>
                  <a:cubicBezTo>
                    <a:pt x="2740840" y="65663"/>
                    <a:pt x="2790208" y="60103"/>
                    <a:pt x="2839571" y="54619"/>
                  </a:cubicBezTo>
                  <a:cubicBezTo>
                    <a:pt x="2846295" y="53872"/>
                    <a:pt x="2852994" y="52860"/>
                    <a:pt x="2859742" y="52378"/>
                  </a:cubicBezTo>
                  <a:cubicBezTo>
                    <a:pt x="2884377" y="50618"/>
                    <a:pt x="2909047" y="49390"/>
                    <a:pt x="2933700" y="47896"/>
                  </a:cubicBezTo>
                  <a:lnTo>
                    <a:pt x="3142130" y="50137"/>
                  </a:lnTo>
                  <a:cubicBezTo>
                    <a:pt x="3395652" y="54226"/>
                    <a:pt x="3094075" y="48879"/>
                    <a:pt x="3249706" y="56860"/>
                  </a:cubicBezTo>
                  <a:cubicBezTo>
                    <a:pt x="3295241" y="59195"/>
                    <a:pt x="3340862" y="59445"/>
                    <a:pt x="3386418" y="61343"/>
                  </a:cubicBezTo>
                  <a:cubicBezTo>
                    <a:pt x="3420576" y="62766"/>
                    <a:pt x="3462525" y="65669"/>
                    <a:pt x="3498477" y="68066"/>
                  </a:cubicBezTo>
                  <a:cubicBezTo>
                    <a:pt x="3590463" y="80332"/>
                    <a:pt x="3497124" y="68764"/>
                    <a:pt x="3693459" y="81513"/>
                  </a:cubicBezTo>
                  <a:cubicBezTo>
                    <a:pt x="3697260" y="81760"/>
                    <a:pt x="3700863" y="83522"/>
                    <a:pt x="3704665" y="83755"/>
                  </a:cubicBezTo>
                  <a:cubicBezTo>
                    <a:pt x="3737508" y="85766"/>
                    <a:pt x="3770406" y="86743"/>
                    <a:pt x="3803277" y="88237"/>
                  </a:cubicBezTo>
                  <a:cubicBezTo>
                    <a:pt x="3936100" y="119491"/>
                    <a:pt x="3843539" y="100879"/>
                    <a:pt x="4139453" y="94960"/>
                  </a:cubicBezTo>
                  <a:cubicBezTo>
                    <a:pt x="4152238" y="94704"/>
                    <a:pt x="4164839" y="91852"/>
                    <a:pt x="4177553" y="90478"/>
                  </a:cubicBezTo>
                  <a:lnTo>
                    <a:pt x="4222377" y="85996"/>
                  </a:lnTo>
                  <a:cubicBezTo>
                    <a:pt x="4256726" y="82180"/>
                    <a:pt x="4225544" y="81864"/>
                    <a:pt x="4287371" y="79272"/>
                  </a:cubicBezTo>
                  <a:cubicBezTo>
                    <a:pt x="4733065" y="60589"/>
                    <a:pt x="4762200" y="67127"/>
                    <a:pt x="5327277" y="63584"/>
                  </a:cubicBezTo>
                  <a:cubicBezTo>
                    <a:pt x="5387789" y="64331"/>
                    <a:pt x="5448338" y="63564"/>
                    <a:pt x="5508812" y="65825"/>
                  </a:cubicBezTo>
                  <a:cubicBezTo>
                    <a:pt x="5526714" y="66494"/>
                    <a:pt x="5575210" y="73710"/>
                    <a:pt x="5598459" y="77031"/>
                  </a:cubicBezTo>
                  <a:lnTo>
                    <a:pt x="5739653" y="74790"/>
                  </a:lnTo>
                  <a:cubicBezTo>
                    <a:pt x="5753117" y="74458"/>
                    <a:pt x="5766532" y="72926"/>
                    <a:pt x="5779995" y="72549"/>
                  </a:cubicBezTo>
                  <a:lnTo>
                    <a:pt x="5979459" y="68066"/>
                  </a:lnTo>
                  <a:lnTo>
                    <a:pt x="6046695" y="65825"/>
                  </a:lnTo>
                  <a:lnTo>
                    <a:pt x="6102724" y="54619"/>
                  </a:lnTo>
                  <a:cubicBezTo>
                    <a:pt x="6107185" y="53756"/>
                    <a:pt x="6111655" y="52880"/>
                    <a:pt x="6116171" y="52378"/>
                  </a:cubicBezTo>
                  <a:cubicBezTo>
                    <a:pt x="6132856" y="50524"/>
                    <a:pt x="6177129" y="46313"/>
                    <a:pt x="6196853" y="45655"/>
                  </a:cubicBezTo>
                  <a:lnTo>
                    <a:pt x="6364942" y="41172"/>
                  </a:lnTo>
                  <a:cubicBezTo>
                    <a:pt x="6375401" y="38184"/>
                    <a:pt x="6385589" y="33995"/>
                    <a:pt x="6396318" y="32207"/>
                  </a:cubicBezTo>
                  <a:cubicBezTo>
                    <a:pt x="6415507" y="29009"/>
                    <a:pt x="6424589" y="27274"/>
                    <a:pt x="6447865" y="25484"/>
                  </a:cubicBezTo>
                  <a:cubicBezTo>
                    <a:pt x="6464269" y="24222"/>
                    <a:pt x="6480736" y="23990"/>
                    <a:pt x="6497171" y="23243"/>
                  </a:cubicBezTo>
                  <a:cubicBezTo>
                    <a:pt x="6601879" y="12771"/>
                    <a:pt x="6482168" y="23993"/>
                    <a:pt x="6586818" y="16519"/>
                  </a:cubicBezTo>
                  <a:cubicBezTo>
                    <a:pt x="6592826" y="16090"/>
                    <a:pt x="6598799" y="15217"/>
                    <a:pt x="6604748" y="14278"/>
                  </a:cubicBezTo>
                  <a:cubicBezTo>
                    <a:pt x="6612998" y="12975"/>
                    <a:pt x="6621059" y="10220"/>
                    <a:pt x="6629400" y="9796"/>
                  </a:cubicBezTo>
                  <a:cubicBezTo>
                    <a:pt x="6665221" y="7975"/>
                    <a:pt x="6701118" y="8302"/>
                    <a:pt x="6736977" y="7555"/>
                  </a:cubicBezTo>
                  <a:cubicBezTo>
                    <a:pt x="6741459" y="6061"/>
                    <a:pt x="6745700" y="3167"/>
                    <a:pt x="6750424" y="3072"/>
                  </a:cubicBezTo>
                  <a:cubicBezTo>
                    <a:pt x="6839191" y="1296"/>
                    <a:pt x="6818723" y="-4796"/>
                    <a:pt x="6855759" y="7555"/>
                  </a:cubicBezTo>
                  <a:cubicBezTo>
                    <a:pt x="6860566" y="21976"/>
                    <a:pt x="6854231" y="6313"/>
                    <a:pt x="6864724" y="21002"/>
                  </a:cubicBezTo>
                  <a:cubicBezTo>
                    <a:pt x="6866666" y="23720"/>
                    <a:pt x="6867712" y="26978"/>
                    <a:pt x="6869206" y="29966"/>
                  </a:cubicBezTo>
                  <a:cubicBezTo>
                    <a:pt x="6868459" y="39678"/>
                    <a:pt x="6873304" y="51706"/>
                    <a:pt x="6866965" y="59102"/>
                  </a:cubicBezTo>
                  <a:cubicBezTo>
                    <a:pt x="6864638" y="61816"/>
                    <a:pt x="6833114" y="61343"/>
                    <a:pt x="6826624" y="61343"/>
                  </a:cubicBezTo>
                </a:path>
              </a:pathLst>
            </a:custGeom>
            <a:solidFill>
              <a:srgbClr val="ED7D31"/>
            </a:solidFill>
            <a:ln w="53975"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225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n TItle -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4A2-27DE-426C-A001-7FB5A20C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9452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5A34-7E0C-4BAF-9B60-2D44B2B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FA6BF-0B8D-42E4-ACB0-20363EE4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CA7EA-7806-4F0C-9FEB-6E23A916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B54BF3-ECBB-4939-8F91-B91391C7F9BA}"/>
              </a:ext>
            </a:extLst>
          </p:cNvPr>
          <p:cNvGrpSpPr/>
          <p:nvPr userDrawn="1"/>
        </p:nvGrpSpPr>
        <p:grpSpPr>
          <a:xfrm>
            <a:off x="804406" y="914655"/>
            <a:ext cx="10583186" cy="45720"/>
            <a:chOff x="838200" y="4111817"/>
            <a:chExt cx="10583186" cy="4572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B1A621E-14AF-4D52-8F37-6C0CA3DD1F1E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5F32347-F7A4-48F2-91BF-2A7B7C68D103}"/>
                </a:ext>
              </a:extLst>
            </p:cNvPr>
            <p:cNvSpPr/>
            <p:nvPr userDrawn="1"/>
          </p:nvSpPr>
          <p:spPr>
            <a:xfrm>
              <a:off x="838200" y="4134677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703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h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44A2-27DE-426C-A001-7FB5A20C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9452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5A34-7E0C-4BAF-9B60-2D44B2B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FA6BF-0B8D-42E4-ACB0-20363EE4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CA7EA-7806-4F0C-9FEB-6E23A916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B54BF3-ECBB-4939-8F91-B91391C7F9BA}"/>
              </a:ext>
            </a:extLst>
          </p:cNvPr>
          <p:cNvGrpSpPr/>
          <p:nvPr userDrawn="1"/>
        </p:nvGrpSpPr>
        <p:grpSpPr>
          <a:xfrm>
            <a:off x="804406" y="914655"/>
            <a:ext cx="10583186" cy="45720"/>
            <a:chOff x="838200" y="4111817"/>
            <a:chExt cx="10583186" cy="4572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B1A621E-14AF-4D52-8F37-6C0CA3DD1F1E}"/>
                </a:ext>
              </a:extLst>
            </p:cNvPr>
            <p:cNvSpPr/>
            <p:nvPr userDrawn="1"/>
          </p:nvSpPr>
          <p:spPr>
            <a:xfrm>
              <a:off x="838200" y="4111817"/>
              <a:ext cx="10583186" cy="45720"/>
            </a:xfrm>
            <a:custGeom>
              <a:avLst/>
              <a:gdLst>
                <a:gd name="connsiteX0" fmla="*/ 0 w 10583186"/>
                <a:gd name="connsiteY0" fmla="*/ 9797 h 45720"/>
                <a:gd name="connsiteX1" fmla="*/ 47707 w 10583186"/>
                <a:gd name="connsiteY1" fmla="*/ 14151 h 45720"/>
                <a:gd name="connsiteX2" fmla="*/ 389613 w 10583186"/>
                <a:gd name="connsiteY2" fmla="*/ 10885 h 45720"/>
                <a:gd name="connsiteX3" fmla="*/ 421419 w 10583186"/>
                <a:gd name="connsiteY3" fmla="*/ 9797 h 45720"/>
                <a:gd name="connsiteX4" fmla="*/ 500932 w 10583186"/>
                <a:gd name="connsiteY4" fmla="*/ 6531 h 45720"/>
                <a:gd name="connsiteX5" fmla="*/ 906448 w 10583186"/>
                <a:gd name="connsiteY5" fmla="*/ 3265 h 45720"/>
                <a:gd name="connsiteX6" fmla="*/ 1343770 w 10583186"/>
                <a:gd name="connsiteY6" fmla="*/ 1088 h 45720"/>
                <a:gd name="connsiteX7" fmla="*/ 1598212 w 10583186"/>
                <a:gd name="connsiteY7" fmla="*/ 0 h 45720"/>
                <a:gd name="connsiteX8" fmla="*/ 2782956 w 10583186"/>
                <a:gd name="connsiteY8" fmla="*/ 2177 h 45720"/>
                <a:gd name="connsiteX9" fmla="*/ 2934031 w 10583186"/>
                <a:gd name="connsiteY9" fmla="*/ 5442 h 45720"/>
                <a:gd name="connsiteX10" fmla="*/ 3077154 w 10583186"/>
                <a:gd name="connsiteY10" fmla="*/ 6531 h 45720"/>
                <a:gd name="connsiteX11" fmla="*/ 3140765 w 10583186"/>
                <a:gd name="connsiteY11" fmla="*/ 8708 h 45720"/>
                <a:gd name="connsiteX12" fmla="*/ 3307742 w 10583186"/>
                <a:gd name="connsiteY12" fmla="*/ 9797 h 45720"/>
                <a:gd name="connsiteX13" fmla="*/ 3458817 w 10583186"/>
                <a:gd name="connsiteY13" fmla="*/ 10885 h 45720"/>
                <a:gd name="connsiteX14" fmla="*/ 3554233 w 10583186"/>
                <a:gd name="connsiteY14" fmla="*/ 14151 h 45720"/>
                <a:gd name="connsiteX15" fmla="*/ 3896139 w 10583186"/>
                <a:gd name="connsiteY15" fmla="*/ 18505 h 45720"/>
                <a:gd name="connsiteX16" fmla="*/ 3951798 w 10583186"/>
                <a:gd name="connsiteY16" fmla="*/ 20682 h 45720"/>
                <a:gd name="connsiteX17" fmla="*/ 3975652 w 10583186"/>
                <a:gd name="connsiteY17" fmla="*/ 21771 h 45720"/>
                <a:gd name="connsiteX18" fmla="*/ 4071067 w 10583186"/>
                <a:gd name="connsiteY18" fmla="*/ 23948 h 45720"/>
                <a:gd name="connsiteX19" fmla="*/ 4110824 w 10583186"/>
                <a:gd name="connsiteY19" fmla="*/ 25037 h 45720"/>
                <a:gd name="connsiteX20" fmla="*/ 4150580 w 10583186"/>
                <a:gd name="connsiteY20" fmla="*/ 27214 h 45720"/>
                <a:gd name="connsiteX21" fmla="*/ 4723074 w 10583186"/>
                <a:gd name="connsiteY21" fmla="*/ 25037 h 45720"/>
                <a:gd name="connsiteX22" fmla="*/ 4770782 w 10583186"/>
                <a:gd name="connsiteY22" fmla="*/ 22859 h 45720"/>
                <a:gd name="connsiteX23" fmla="*/ 4826441 w 10583186"/>
                <a:gd name="connsiteY23" fmla="*/ 21771 h 45720"/>
                <a:gd name="connsiteX24" fmla="*/ 4913906 w 10583186"/>
                <a:gd name="connsiteY24" fmla="*/ 19594 h 45720"/>
                <a:gd name="connsiteX25" fmla="*/ 4937760 w 10583186"/>
                <a:gd name="connsiteY25" fmla="*/ 17417 h 45720"/>
                <a:gd name="connsiteX26" fmla="*/ 4993419 w 10583186"/>
                <a:gd name="connsiteY26" fmla="*/ 15239 h 45720"/>
                <a:gd name="connsiteX27" fmla="*/ 5120640 w 10583186"/>
                <a:gd name="connsiteY27" fmla="*/ 11974 h 45720"/>
                <a:gd name="connsiteX28" fmla="*/ 5565913 w 10583186"/>
                <a:gd name="connsiteY28" fmla="*/ 14151 h 45720"/>
                <a:gd name="connsiteX29" fmla="*/ 5589767 w 10583186"/>
                <a:gd name="connsiteY29" fmla="*/ 16328 h 45720"/>
                <a:gd name="connsiteX30" fmla="*/ 5637474 w 10583186"/>
                <a:gd name="connsiteY30" fmla="*/ 18505 h 45720"/>
                <a:gd name="connsiteX31" fmla="*/ 5661328 w 10583186"/>
                <a:gd name="connsiteY31" fmla="*/ 20682 h 45720"/>
                <a:gd name="connsiteX32" fmla="*/ 5685182 w 10583186"/>
                <a:gd name="connsiteY32" fmla="*/ 21771 h 45720"/>
                <a:gd name="connsiteX33" fmla="*/ 5740841 w 10583186"/>
                <a:gd name="connsiteY33" fmla="*/ 26125 h 45720"/>
                <a:gd name="connsiteX34" fmla="*/ 5764695 w 10583186"/>
                <a:gd name="connsiteY34" fmla="*/ 28302 h 45720"/>
                <a:gd name="connsiteX35" fmla="*/ 5796500 w 10583186"/>
                <a:gd name="connsiteY35" fmla="*/ 31568 h 45720"/>
                <a:gd name="connsiteX36" fmla="*/ 5852160 w 10583186"/>
                <a:gd name="connsiteY36" fmla="*/ 35922 h 45720"/>
                <a:gd name="connsiteX37" fmla="*/ 5876013 w 10583186"/>
                <a:gd name="connsiteY37" fmla="*/ 37011 h 45720"/>
                <a:gd name="connsiteX38" fmla="*/ 5899867 w 10583186"/>
                <a:gd name="connsiteY38" fmla="*/ 39188 h 45720"/>
                <a:gd name="connsiteX39" fmla="*/ 5963478 w 10583186"/>
                <a:gd name="connsiteY39" fmla="*/ 40277 h 45720"/>
                <a:gd name="connsiteX40" fmla="*/ 6138407 w 10583186"/>
                <a:gd name="connsiteY40" fmla="*/ 42454 h 45720"/>
                <a:gd name="connsiteX41" fmla="*/ 6257676 w 10583186"/>
                <a:gd name="connsiteY41" fmla="*/ 43542 h 45720"/>
                <a:gd name="connsiteX42" fmla="*/ 6456459 w 10583186"/>
                <a:gd name="connsiteY42" fmla="*/ 45720 h 45720"/>
                <a:gd name="connsiteX43" fmla="*/ 7362907 w 10583186"/>
                <a:gd name="connsiteY43" fmla="*/ 44631 h 45720"/>
                <a:gd name="connsiteX44" fmla="*/ 7545787 w 10583186"/>
                <a:gd name="connsiteY44" fmla="*/ 41365 h 45720"/>
                <a:gd name="connsiteX45" fmla="*/ 7657106 w 10583186"/>
                <a:gd name="connsiteY45" fmla="*/ 38100 h 45720"/>
                <a:gd name="connsiteX46" fmla="*/ 7736619 w 10583186"/>
                <a:gd name="connsiteY46" fmla="*/ 34834 h 45720"/>
                <a:gd name="connsiteX47" fmla="*/ 7847937 w 10583186"/>
                <a:gd name="connsiteY47" fmla="*/ 33745 h 45720"/>
                <a:gd name="connsiteX48" fmla="*/ 8571506 w 10583186"/>
                <a:gd name="connsiteY48" fmla="*/ 32657 h 45720"/>
                <a:gd name="connsiteX49" fmla="*/ 8969071 w 10583186"/>
                <a:gd name="connsiteY49" fmla="*/ 33745 h 45720"/>
                <a:gd name="connsiteX50" fmla="*/ 9048584 w 10583186"/>
                <a:gd name="connsiteY50" fmla="*/ 34834 h 45720"/>
                <a:gd name="connsiteX51" fmla="*/ 9144000 w 10583186"/>
                <a:gd name="connsiteY51" fmla="*/ 38100 h 45720"/>
                <a:gd name="connsiteX52" fmla="*/ 9883471 w 10583186"/>
                <a:gd name="connsiteY52" fmla="*/ 40277 h 45720"/>
                <a:gd name="connsiteX53" fmla="*/ 10066351 w 10583186"/>
                <a:gd name="connsiteY53" fmla="*/ 41365 h 45720"/>
                <a:gd name="connsiteX54" fmla="*/ 10169718 w 10583186"/>
                <a:gd name="connsiteY54" fmla="*/ 44631 h 45720"/>
                <a:gd name="connsiteX55" fmla="*/ 10583186 w 10583186"/>
                <a:gd name="connsiteY55" fmla="*/ 44631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583186" h="45720" extrusionOk="0">
                  <a:moveTo>
                    <a:pt x="0" y="9797"/>
                  </a:moveTo>
                  <a:cubicBezTo>
                    <a:pt x="14364" y="10299"/>
                    <a:pt x="27409" y="14482"/>
                    <a:pt x="47707" y="14151"/>
                  </a:cubicBezTo>
                  <a:cubicBezTo>
                    <a:pt x="115365" y="15201"/>
                    <a:pt x="282229" y="13840"/>
                    <a:pt x="389613" y="10885"/>
                  </a:cubicBezTo>
                  <a:cubicBezTo>
                    <a:pt x="399972" y="10941"/>
                    <a:pt x="410685" y="10888"/>
                    <a:pt x="421419" y="9797"/>
                  </a:cubicBezTo>
                  <a:cubicBezTo>
                    <a:pt x="459347" y="6063"/>
                    <a:pt x="440362" y="8757"/>
                    <a:pt x="500932" y="6531"/>
                  </a:cubicBezTo>
                  <a:cubicBezTo>
                    <a:pt x="726600" y="4240"/>
                    <a:pt x="613521" y="1183"/>
                    <a:pt x="906448" y="3265"/>
                  </a:cubicBezTo>
                  <a:cubicBezTo>
                    <a:pt x="1041862" y="27726"/>
                    <a:pt x="1285551" y="14087"/>
                    <a:pt x="1343770" y="1088"/>
                  </a:cubicBezTo>
                  <a:cubicBezTo>
                    <a:pt x="1410782" y="20750"/>
                    <a:pt x="1527283" y="10160"/>
                    <a:pt x="1598212" y="0"/>
                  </a:cubicBezTo>
                  <a:cubicBezTo>
                    <a:pt x="1871801" y="-86527"/>
                    <a:pt x="2404849" y="60295"/>
                    <a:pt x="2782956" y="2177"/>
                  </a:cubicBezTo>
                  <a:cubicBezTo>
                    <a:pt x="3125076" y="-2810"/>
                    <a:pt x="2732323" y="5454"/>
                    <a:pt x="2934031" y="5442"/>
                  </a:cubicBezTo>
                  <a:cubicBezTo>
                    <a:pt x="2982568" y="7929"/>
                    <a:pt x="3029635" y="8127"/>
                    <a:pt x="3077154" y="6531"/>
                  </a:cubicBezTo>
                  <a:cubicBezTo>
                    <a:pt x="3099682" y="9296"/>
                    <a:pt x="3119298" y="8734"/>
                    <a:pt x="3140765" y="8708"/>
                  </a:cubicBezTo>
                  <a:cubicBezTo>
                    <a:pt x="3200150" y="6027"/>
                    <a:pt x="3252786" y="6138"/>
                    <a:pt x="3307742" y="9797"/>
                  </a:cubicBezTo>
                  <a:cubicBezTo>
                    <a:pt x="3383058" y="8228"/>
                    <a:pt x="3385007" y="7471"/>
                    <a:pt x="3458817" y="10885"/>
                  </a:cubicBezTo>
                  <a:cubicBezTo>
                    <a:pt x="3505304" y="14047"/>
                    <a:pt x="3471593" y="10421"/>
                    <a:pt x="3554233" y="14151"/>
                  </a:cubicBezTo>
                  <a:cubicBezTo>
                    <a:pt x="3788694" y="-13953"/>
                    <a:pt x="3598856" y="27468"/>
                    <a:pt x="3896139" y="18505"/>
                  </a:cubicBezTo>
                  <a:cubicBezTo>
                    <a:pt x="3907488" y="22695"/>
                    <a:pt x="3925632" y="18550"/>
                    <a:pt x="3951798" y="20682"/>
                  </a:cubicBezTo>
                  <a:cubicBezTo>
                    <a:pt x="3959777" y="22178"/>
                    <a:pt x="3968428" y="20956"/>
                    <a:pt x="3975652" y="21771"/>
                  </a:cubicBezTo>
                  <a:cubicBezTo>
                    <a:pt x="4004368" y="27244"/>
                    <a:pt x="4035282" y="23396"/>
                    <a:pt x="4071067" y="23948"/>
                  </a:cubicBezTo>
                  <a:cubicBezTo>
                    <a:pt x="4085501" y="26498"/>
                    <a:pt x="4096840" y="25060"/>
                    <a:pt x="4110824" y="25037"/>
                  </a:cubicBezTo>
                  <a:cubicBezTo>
                    <a:pt x="4124473" y="23491"/>
                    <a:pt x="4134894" y="27104"/>
                    <a:pt x="4150580" y="27214"/>
                  </a:cubicBezTo>
                  <a:cubicBezTo>
                    <a:pt x="4512106" y="28136"/>
                    <a:pt x="4501807" y="29186"/>
                    <a:pt x="4723074" y="25037"/>
                  </a:cubicBezTo>
                  <a:cubicBezTo>
                    <a:pt x="4738313" y="25644"/>
                    <a:pt x="4753363" y="21936"/>
                    <a:pt x="4770782" y="22859"/>
                  </a:cubicBezTo>
                  <a:cubicBezTo>
                    <a:pt x="4790887" y="22861"/>
                    <a:pt x="4807827" y="19535"/>
                    <a:pt x="4826441" y="21771"/>
                  </a:cubicBezTo>
                  <a:cubicBezTo>
                    <a:pt x="4859521" y="23529"/>
                    <a:pt x="4883480" y="20598"/>
                    <a:pt x="4913906" y="19594"/>
                  </a:cubicBezTo>
                  <a:cubicBezTo>
                    <a:pt x="4921628" y="19583"/>
                    <a:pt x="4929118" y="17703"/>
                    <a:pt x="4937760" y="17417"/>
                  </a:cubicBezTo>
                  <a:cubicBezTo>
                    <a:pt x="4950303" y="15782"/>
                    <a:pt x="4983660" y="14844"/>
                    <a:pt x="4993419" y="15239"/>
                  </a:cubicBezTo>
                  <a:cubicBezTo>
                    <a:pt x="5038849" y="9675"/>
                    <a:pt x="5023574" y="11115"/>
                    <a:pt x="5120640" y="11974"/>
                  </a:cubicBezTo>
                  <a:cubicBezTo>
                    <a:pt x="5257197" y="18966"/>
                    <a:pt x="5418315" y="15662"/>
                    <a:pt x="5565913" y="14151"/>
                  </a:cubicBezTo>
                  <a:cubicBezTo>
                    <a:pt x="5574398" y="14771"/>
                    <a:pt x="5580859" y="16452"/>
                    <a:pt x="5589767" y="16328"/>
                  </a:cubicBezTo>
                  <a:cubicBezTo>
                    <a:pt x="5605085" y="17260"/>
                    <a:pt x="5637474" y="18504"/>
                    <a:pt x="5637474" y="18505"/>
                  </a:cubicBezTo>
                  <a:cubicBezTo>
                    <a:pt x="5646081" y="19252"/>
                    <a:pt x="5653640" y="20987"/>
                    <a:pt x="5661328" y="20682"/>
                  </a:cubicBezTo>
                  <a:cubicBezTo>
                    <a:pt x="5668889" y="21256"/>
                    <a:pt x="5677948" y="21306"/>
                    <a:pt x="5685182" y="21771"/>
                  </a:cubicBezTo>
                  <a:cubicBezTo>
                    <a:pt x="5753908" y="28362"/>
                    <a:pt x="5681267" y="17102"/>
                    <a:pt x="5740841" y="26125"/>
                  </a:cubicBezTo>
                  <a:cubicBezTo>
                    <a:pt x="5747883" y="27754"/>
                    <a:pt x="5757512" y="27675"/>
                    <a:pt x="5764695" y="28302"/>
                  </a:cubicBezTo>
                  <a:cubicBezTo>
                    <a:pt x="5776155" y="28635"/>
                    <a:pt x="5784460" y="29058"/>
                    <a:pt x="5796500" y="31568"/>
                  </a:cubicBezTo>
                  <a:cubicBezTo>
                    <a:pt x="5811436" y="34576"/>
                    <a:pt x="5833185" y="36677"/>
                    <a:pt x="5852160" y="35922"/>
                  </a:cubicBezTo>
                  <a:cubicBezTo>
                    <a:pt x="5858886" y="35554"/>
                    <a:pt x="5868673" y="35987"/>
                    <a:pt x="5876013" y="37011"/>
                  </a:cubicBezTo>
                  <a:cubicBezTo>
                    <a:pt x="5884271" y="38115"/>
                    <a:pt x="5891727" y="39029"/>
                    <a:pt x="5899867" y="39188"/>
                  </a:cubicBezTo>
                  <a:cubicBezTo>
                    <a:pt x="5918873" y="40547"/>
                    <a:pt x="5942152" y="37812"/>
                    <a:pt x="5963478" y="40277"/>
                  </a:cubicBezTo>
                  <a:cubicBezTo>
                    <a:pt x="6011072" y="34111"/>
                    <a:pt x="6064806" y="44944"/>
                    <a:pt x="6138407" y="42454"/>
                  </a:cubicBezTo>
                  <a:cubicBezTo>
                    <a:pt x="6175605" y="43091"/>
                    <a:pt x="6221482" y="37624"/>
                    <a:pt x="6257676" y="43542"/>
                  </a:cubicBezTo>
                  <a:cubicBezTo>
                    <a:pt x="6344607" y="30752"/>
                    <a:pt x="6391933" y="45705"/>
                    <a:pt x="6456459" y="45720"/>
                  </a:cubicBezTo>
                  <a:cubicBezTo>
                    <a:pt x="6793365" y="35265"/>
                    <a:pt x="7131270" y="73654"/>
                    <a:pt x="7362907" y="44631"/>
                  </a:cubicBezTo>
                  <a:cubicBezTo>
                    <a:pt x="7399037" y="50040"/>
                    <a:pt x="7516419" y="41724"/>
                    <a:pt x="7545787" y="41365"/>
                  </a:cubicBezTo>
                  <a:cubicBezTo>
                    <a:pt x="7748558" y="51274"/>
                    <a:pt x="7460382" y="45748"/>
                    <a:pt x="7657106" y="38100"/>
                  </a:cubicBezTo>
                  <a:cubicBezTo>
                    <a:pt x="7666658" y="38411"/>
                    <a:pt x="7718521" y="31765"/>
                    <a:pt x="7736619" y="34834"/>
                  </a:cubicBezTo>
                  <a:cubicBezTo>
                    <a:pt x="7769984" y="35609"/>
                    <a:pt x="7810628" y="37176"/>
                    <a:pt x="7847937" y="33745"/>
                  </a:cubicBezTo>
                  <a:cubicBezTo>
                    <a:pt x="8107940" y="5169"/>
                    <a:pt x="7942010" y="34766"/>
                    <a:pt x="8571506" y="32657"/>
                  </a:cubicBezTo>
                  <a:cubicBezTo>
                    <a:pt x="8746793" y="44908"/>
                    <a:pt x="8872191" y="38132"/>
                    <a:pt x="8969071" y="33745"/>
                  </a:cubicBezTo>
                  <a:cubicBezTo>
                    <a:pt x="8995075" y="33525"/>
                    <a:pt x="9022783" y="29359"/>
                    <a:pt x="9048584" y="34834"/>
                  </a:cubicBezTo>
                  <a:cubicBezTo>
                    <a:pt x="9110468" y="38806"/>
                    <a:pt x="9079101" y="38286"/>
                    <a:pt x="9144000" y="38100"/>
                  </a:cubicBezTo>
                  <a:cubicBezTo>
                    <a:pt x="9432515" y="34969"/>
                    <a:pt x="9556528" y="-6569"/>
                    <a:pt x="9883471" y="40277"/>
                  </a:cubicBezTo>
                  <a:cubicBezTo>
                    <a:pt x="9933032" y="38662"/>
                    <a:pt x="10005597" y="38948"/>
                    <a:pt x="10066351" y="41365"/>
                  </a:cubicBezTo>
                  <a:cubicBezTo>
                    <a:pt x="10215936" y="35516"/>
                    <a:pt x="10014146" y="37925"/>
                    <a:pt x="10169718" y="44631"/>
                  </a:cubicBezTo>
                  <a:cubicBezTo>
                    <a:pt x="10320976" y="35684"/>
                    <a:pt x="10455647" y="35932"/>
                    <a:pt x="10583186" y="44631"/>
                  </a:cubicBezTo>
                </a:path>
              </a:pathLst>
            </a:custGeom>
            <a:noFill/>
            <a:ln w="60325" cap="rnd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583186"/>
                        <a:gd name="connsiteY0" fmla="*/ 71562 h 333955"/>
                        <a:gd name="connsiteX1" fmla="*/ 47707 w 10583186"/>
                        <a:gd name="connsiteY1" fmla="*/ 103367 h 333955"/>
                        <a:gd name="connsiteX2" fmla="*/ 389613 w 10583186"/>
                        <a:gd name="connsiteY2" fmla="*/ 79513 h 333955"/>
                        <a:gd name="connsiteX3" fmla="*/ 421419 w 10583186"/>
                        <a:gd name="connsiteY3" fmla="*/ 71562 h 333955"/>
                        <a:gd name="connsiteX4" fmla="*/ 500932 w 10583186"/>
                        <a:gd name="connsiteY4" fmla="*/ 47708 h 333955"/>
                        <a:gd name="connsiteX5" fmla="*/ 906448 w 10583186"/>
                        <a:gd name="connsiteY5" fmla="*/ 23854 h 333955"/>
                        <a:gd name="connsiteX6" fmla="*/ 1343770 w 10583186"/>
                        <a:gd name="connsiteY6" fmla="*/ 7951 h 333955"/>
                        <a:gd name="connsiteX7" fmla="*/ 1598212 w 10583186"/>
                        <a:gd name="connsiteY7" fmla="*/ 0 h 333955"/>
                        <a:gd name="connsiteX8" fmla="*/ 2782956 w 10583186"/>
                        <a:gd name="connsiteY8" fmla="*/ 15903 h 333955"/>
                        <a:gd name="connsiteX9" fmla="*/ 2934031 w 10583186"/>
                        <a:gd name="connsiteY9" fmla="*/ 39757 h 333955"/>
                        <a:gd name="connsiteX10" fmla="*/ 3077154 w 10583186"/>
                        <a:gd name="connsiteY10" fmla="*/ 47708 h 333955"/>
                        <a:gd name="connsiteX11" fmla="*/ 3140765 w 10583186"/>
                        <a:gd name="connsiteY11" fmla="*/ 63610 h 333955"/>
                        <a:gd name="connsiteX12" fmla="*/ 3307742 w 10583186"/>
                        <a:gd name="connsiteY12" fmla="*/ 71562 h 333955"/>
                        <a:gd name="connsiteX13" fmla="*/ 3458817 w 10583186"/>
                        <a:gd name="connsiteY13" fmla="*/ 79513 h 333955"/>
                        <a:gd name="connsiteX14" fmla="*/ 3554233 w 10583186"/>
                        <a:gd name="connsiteY14" fmla="*/ 103367 h 333955"/>
                        <a:gd name="connsiteX15" fmla="*/ 3896139 w 10583186"/>
                        <a:gd name="connsiteY15" fmla="*/ 135172 h 333955"/>
                        <a:gd name="connsiteX16" fmla="*/ 3951798 w 10583186"/>
                        <a:gd name="connsiteY16" fmla="*/ 151075 h 333955"/>
                        <a:gd name="connsiteX17" fmla="*/ 3975652 w 10583186"/>
                        <a:gd name="connsiteY17" fmla="*/ 159026 h 333955"/>
                        <a:gd name="connsiteX18" fmla="*/ 4071067 w 10583186"/>
                        <a:gd name="connsiteY18" fmla="*/ 174929 h 333955"/>
                        <a:gd name="connsiteX19" fmla="*/ 4110824 w 10583186"/>
                        <a:gd name="connsiteY19" fmla="*/ 182880 h 333955"/>
                        <a:gd name="connsiteX20" fmla="*/ 4150580 w 10583186"/>
                        <a:gd name="connsiteY20" fmla="*/ 198783 h 333955"/>
                        <a:gd name="connsiteX21" fmla="*/ 4723074 w 10583186"/>
                        <a:gd name="connsiteY21" fmla="*/ 182880 h 333955"/>
                        <a:gd name="connsiteX22" fmla="*/ 4770782 w 10583186"/>
                        <a:gd name="connsiteY22" fmla="*/ 166977 h 333955"/>
                        <a:gd name="connsiteX23" fmla="*/ 4826441 w 10583186"/>
                        <a:gd name="connsiteY23" fmla="*/ 159026 h 333955"/>
                        <a:gd name="connsiteX24" fmla="*/ 4913906 w 10583186"/>
                        <a:gd name="connsiteY24" fmla="*/ 143123 h 333955"/>
                        <a:gd name="connsiteX25" fmla="*/ 4937760 w 10583186"/>
                        <a:gd name="connsiteY25" fmla="*/ 127221 h 333955"/>
                        <a:gd name="connsiteX26" fmla="*/ 4993419 w 10583186"/>
                        <a:gd name="connsiteY26" fmla="*/ 111318 h 333955"/>
                        <a:gd name="connsiteX27" fmla="*/ 5120640 w 10583186"/>
                        <a:gd name="connsiteY27" fmla="*/ 87464 h 333955"/>
                        <a:gd name="connsiteX28" fmla="*/ 5565913 w 10583186"/>
                        <a:gd name="connsiteY28" fmla="*/ 103367 h 333955"/>
                        <a:gd name="connsiteX29" fmla="*/ 5589767 w 10583186"/>
                        <a:gd name="connsiteY29" fmla="*/ 119270 h 333955"/>
                        <a:gd name="connsiteX30" fmla="*/ 5637474 w 10583186"/>
                        <a:gd name="connsiteY30" fmla="*/ 135172 h 333955"/>
                        <a:gd name="connsiteX31" fmla="*/ 5661328 w 10583186"/>
                        <a:gd name="connsiteY31" fmla="*/ 151075 h 333955"/>
                        <a:gd name="connsiteX32" fmla="*/ 5685182 w 10583186"/>
                        <a:gd name="connsiteY32" fmla="*/ 159026 h 333955"/>
                        <a:gd name="connsiteX33" fmla="*/ 5740841 w 10583186"/>
                        <a:gd name="connsiteY33" fmla="*/ 190831 h 333955"/>
                        <a:gd name="connsiteX34" fmla="*/ 5764695 w 10583186"/>
                        <a:gd name="connsiteY34" fmla="*/ 206734 h 333955"/>
                        <a:gd name="connsiteX35" fmla="*/ 5796500 w 10583186"/>
                        <a:gd name="connsiteY35" fmla="*/ 230588 h 333955"/>
                        <a:gd name="connsiteX36" fmla="*/ 5852160 w 10583186"/>
                        <a:gd name="connsiteY36" fmla="*/ 262393 h 333955"/>
                        <a:gd name="connsiteX37" fmla="*/ 5876013 w 10583186"/>
                        <a:gd name="connsiteY37" fmla="*/ 270344 h 333955"/>
                        <a:gd name="connsiteX38" fmla="*/ 5899867 w 10583186"/>
                        <a:gd name="connsiteY38" fmla="*/ 286247 h 333955"/>
                        <a:gd name="connsiteX39" fmla="*/ 5963478 w 10583186"/>
                        <a:gd name="connsiteY39" fmla="*/ 294198 h 333955"/>
                        <a:gd name="connsiteX40" fmla="*/ 6138407 w 10583186"/>
                        <a:gd name="connsiteY40" fmla="*/ 310101 h 333955"/>
                        <a:gd name="connsiteX41" fmla="*/ 6257676 w 10583186"/>
                        <a:gd name="connsiteY41" fmla="*/ 318052 h 333955"/>
                        <a:gd name="connsiteX42" fmla="*/ 6456459 w 10583186"/>
                        <a:gd name="connsiteY42" fmla="*/ 333955 h 333955"/>
                        <a:gd name="connsiteX43" fmla="*/ 7362907 w 10583186"/>
                        <a:gd name="connsiteY43" fmla="*/ 326003 h 333955"/>
                        <a:gd name="connsiteX44" fmla="*/ 7545787 w 10583186"/>
                        <a:gd name="connsiteY44" fmla="*/ 302150 h 333955"/>
                        <a:gd name="connsiteX45" fmla="*/ 7657106 w 10583186"/>
                        <a:gd name="connsiteY45" fmla="*/ 278296 h 333955"/>
                        <a:gd name="connsiteX46" fmla="*/ 7736619 w 10583186"/>
                        <a:gd name="connsiteY46" fmla="*/ 254442 h 333955"/>
                        <a:gd name="connsiteX47" fmla="*/ 7847937 w 10583186"/>
                        <a:gd name="connsiteY47" fmla="*/ 246490 h 333955"/>
                        <a:gd name="connsiteX48" fmla="*/ 8571506 w 10583186"/>
                        <a:gd name="connsiteY48" fmla="*/ 238539 h 333955"/>
                        <a:gd name="connsiteX49" fmla="*/ 8969071 w 10583186"/>
                        <a:gd name="connsiteY49" fmla="*/ 246490 h 333955"/>
                        <a:gd name="connsiteX50" fmla="*/ 9048584 w 10583186"/>
                        <a:gd name="connsiteY50" fmla="*/ 254442 h 333955"/>
                        <a:gd name="connsiteX51" fmla="*/ 9144000 w 10583186"/>
                        <a:gd name="connsiteY51" fmla="*/ 278296 h 333955"/>
                        <a:gd name="connsiteX52" fmla="*/ 9883471 w 10583186"/>
                        <a:gd name="connsiteY52" fmla="*/ 294198 h 333955"/>
                        <a:gd name="connsiteX53" fmla="*/ 10066351 w 10583186"/>
                        <a:gd name="connsiteY53" fmla="*/ 302150 h 333955"/>
                        <a:gd name="connsiteX54" fmla="*/ 10169718 w 10583186"/>
                        <a:gd name="connsiteY54" fmla="*/ 326003 h 333955"/>
                        <a:gd name="connsiteX55" fmla="*/ 10583186 w 10583186"/>
                        <a:gd name="connsiteY55" fmla="*/ 326003 h 3339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</a:cxnLst>
                      <a:rect l="l" t="t" r="r" b="b"/>
                      <a:pathLst>
                        <a:path w="10583186" h="333955">
                          <a:moveTo>
                            <a:pt x="0" y="71562"/>
                          </a:moveTo>
                          <a:cubicBezTo>
                            <a:pt x="15902" y="82164"/>
                            <a:pt x="28615" y="102479"/>
                            <a:pt x="47707" y="103367"/>
                          </a:cubicBezTo>
                          <a:cubicBezTo>
                            <a:pt x="112328" y="106372"/>
                            <a:pt x="285362" y="100362"/>
                            <a:pt x="389613" y="79513"/>
                          </a:cubicBezTo>
                          <a:cubicBezTo>
                            <a:pt x="400329" y="77370"/>
                            <a:pt x="410817" y="74212"/>
                            <a:pt x="421419" y="71562"/>
                          </a:cubicBezTo>
                          <a:cubicBezTo>
                            <a:pt x="459772" y="45993"/>
                            <a:pt x="437959" y="55580"/>
                            <a:pt x="500932" y="47708"/>
                          </a:cubicBezTo>
                          <a:cubicBezTo>
                            <a:pt x="715026" y="20946"/>
                            <a:pt x="611848" y="33784"/>
                            <a:pt x="906448" y="23854"/>
                          </a:cubicBezTo>
                          <a:lnTo>
                            <a:pt x="1343770" y="7951"/>
                          </a:lnTo>
                          <a:lnTo>
                            <a:pt x="1598212" y="0"/>
                          </a:lnTo>
                          <a:lnTo>
                            <a:pt x="2782956" y="15903"/>
                          </a:lnTo>
                          <a:cubicBezTo>
                            <a:pt x="3161845" y="22919"/>
                            <a:pt x="2727998" y="14003"/>
                            <a:pt x="2934031" y="39757"/>
                          </a:cubicBezTo>
                          <a:cubicBezTo>
                            <a:pt x="2981443" y="45684"/>
                            <a:pt x="3029446" y="45058"/>
                            <a:pt x="3077154" y="47708"/>
                          </a:cubicBezTo>
                          <a:cubicBezTo>
                            <a:pt x="3098358" y="53009"/>
                            <a:pt x="3119025" y="61361"/>
                            <a:pt x="3140765" y="63610"/>
                          </a:cubicBezTo>
                          <a:cubicBezTo>
                            <a:pt x="3196191" y="69344"/>
                            <a:pt x="3252089" y="68779"/>
                            <a:pt x="3307742" y="71562"/>
                          </a:cubicBezTo>
                          <a:lnTo>
                            <a:pt x="3458817" y="79513"/>
                          </a:lnTo>
                          <a:cubicBezTo>
                            <a:pt x="3513219" y="106715"/>
                            <a:pt x="3472579" y="90805"/>
                            <a:pt x="3554233" y="103367"/>
                          </a:cubicBezTo>
                          <a:cubicBezTo>
                            <a:pt x="3786255" y="139062"/>
                            <a:pt x="3616825" y="124000"/>
                            <a:pt x="3896139" y="135172"/>
                          </a:cubicBezTo>
                          <a:lnTo>
                            <a:pt x="3951798" y="151075"/>
                          </a:lnTo>
                          <a:cubicBezTo>
                            <a:pt x="3959826" y="153483"/>
                            <a:pt x="3967433" y="157382"/>
                            <a:pt x="3975652" y="159026"/>
                          </a:cubicBezTo>
                          <a:cubicBezTo>
                            <a:pt x="4007270" y="165350"/>
                            <a:pt x="4039314" y="169325"/>
                            <a:pt x="4071067" y="174929"/>
                          </a:cubicBezTo>
                          <a:cubicBezTo>
                            <a:pt x="4084376" y="177278"/>
                            <a:pt x="4097572" y="180230"/>
                            <a:pt x="4110824" y="182880"/>
                          </a:cubicBezTo>
                          <a:cubicBezTo>
                            <a:pt x="4124076" y="188181"/>
                            <a:pt x="4136309" y="198567"/>
                            <a:pt x="4150580" y="198783"/>
                          </a:cubicBezTo>
                          <a:cubicBezTo>
                            <a:pt x="4511906" y="204257"/>
                            <a:pt x="4502271" y="202952"/>
                            <a:pt x="4723074" y="182880"/>
                          </a:cubicBezTo>
                          <a:cubicBezTo>
                            <a:pt x="4738977" y="177579"/>
                            <a:pt x="4754448" y="170746"/>
                            <a:pt x="4770782" y="166977"/>
                          </a:cubicBezTo>
                          <a:cubicBezTo>
                            <a:pt x="4789043" y="162763"/>
                            <a:pt x="4807955" y="162107"/>
                            <a:pt x="4826441" y="159026"/>
                          </a:cubicBezTo>
                          <a:cubicBezTo>
                            <a:pt x="4855671" y="154154"/>
                            <a:pt x="4884751" y="148424"/>
                            <a:pt x="4913906" y="143123"/>
                          </a:cubicBezTo>
                          <a:cubicBezTo>
                            <a:pt x="4921857" y="137822"/>
                            <a:pt x="4929213" y="131495"/>
                            <a:pt x="4937760" y="127221"/>
                          </a:cubicBezTo>
                          <a:cubicBezTo>
                            <a:pt x="4949166" y="121518"/>
                            <a:pt x="4983231" y="113865"/>
                            <a:pt x="4993419" y="111318"/>
                          </a:cubicBezTo>
                          <a:cubicBezTo>
                            <a:pt x="5041837" y="79041"/>
                            <a:pt x="5022898" y="86048"/>
                            <a:pt x="5120640" y="87464"/>
                          </a:cubicBezTo>
                          <a:cubicBezTo>
                            <a:pt x="5269143" y="89616"/>
                            <a:pt x="5417489" y="98066"/>
                            <a:pt x="5565913" y="103367"/>
                          </a:cubicBezTo>
                          <a:cubicBezTo>
                            <a:pt x="5573864" y="108668"/>
                            <a:pt x="5581034" y="115389"/>
                            <a:pt x="5589767" y="119270"/>
                          </a:cubicBezTo>
                          <a:cubicBezTo>
                            <a:pt x="5605085" y="126078"/>
                            <a:pt x="5637474" y="135172"/>
                            <a:pt x="5637474" y="135172"/>
                          </a:cubicBezTo>
                          <a:cubicBezTo>
                            <a:pt x="5645425" y="140473"/>
                            <a:pt x="5652781" y="146801"/>
                            <a:pt x="5661328" y="151075"/>
                          </a:cubicBezTo>
                          <a:cubicBezTo>
                            <a:pt x="5668825" y="154823"/>
                            <a:pt x="5677905" y="154868"/>
                            <a:pt x="5685182" y="159026"/>
                          </a:cubicBezTo>
                          <a:cubicBezTo>
                            <a:pt x="5752575" y="197536"/>
                            <a:pt x="5686148" y="172601"/>
                            <a:pt x="5740841" y="190831"/>
                          </a:cubicBezTo>
                          <a:cubicBezTo>
                            <a:pt x="5748792" y="196132"/>
                            <a:pt x="5756919" y="201179"/>
                            <a:pt x="5764695" y="206734"/>
                          </a:cubicBezTo>
                          <a:cubicBezTo>
                            <a:pt x="5775479" y="214437"/>
                            <a:pt x="5785320" y="223473"/>
                            <a:pt x="5796500" y="230588"/>
                          </a:cubicBezTo>
                          <a:cubicBezTo>
                            <a:pt x="5814528" y="242060"/>
                            <a:pt x="5833047" y="252837"/>
                            <a:pt x="5852160" y="262393"/>
                          </a:cubicBezTo>
                          <a:cubicBezTo>
                            <a:pt x="5859656" y="266141"/>
                            <a:pt x="5868062" y="267694"/>
                            <a:pt x="5876013" y="270344"/>
                          </a:cubicBezTo>
                          <a:cubicBezTo>
                            <a:pt x="5883964" y="275645"/>
                            <a:pt x="5890647" y="283733"/>
                            <a:pt x="5899867" y="286247"/>
                          </a:cubicBezTo>
                          <a:cubicBezTo>
                            <a:pt x="5920483" y="291869"/>
                            <a:pt x="5942215" y="292072"/>
                            <a:pt x="5963478" y="294198"/>
                          </a:cubicBezTo>
                          <a:lnTo>
                            <a:pt x="6138407" y="310101"/>
                          </a:lnTo>
                          <a:cubicBezTo>
                            <a:pt x="6178121" y="313321"/>
                            <a:pt x="6217943" y="315072"/>
                            <a:pt x="6257676" y="318052"/>
                          </a:cubicBezTo>
                          <a:lnTo>
                            <a:pt x="6456459" y="333955"/>
                          </a:lnTo>
                          <a:lnTo>
                            <a:pt x="7362907" y="326003"/>
                          </a:lnTo>
                          <a:cubicBezTo>
                            <a:pt x="7400142" y="325402"/>
                            <a:pt x="7516824" y="307942"/>
                            <a:pt x="7545787" y="302150"/>
                          </a:cubicBezTo>
                          <a:cubicBezTo>
                            <a:pt x="7729989" y="265310"/>
                            <a:pt x="7474999" y="304310"/>
                            <a:pt x="7657106" y="278296"/>
                          </a:cubicBezTo>
                          <a:cubicBezTo>
                            <a:pt x="7669107" y="274295"/>
                            <a:pt x="7718588" y="256445"/>
                            <a:pt x="7736619" y="254442"/>
                          </a:cubicBezTo>
                          <a:cubicBezTo>
                            <a:pt x="7773592" y="250334"/>
                            <a:pt x="7810831" y="249141"/>
                            <a:pt x="7847937" y="246490"/>
                          </a:cubicBezTo>
                          <a:cubicBezTo>
                            <a:pt x="8130728" y="183650"/>
                            <a:pt x="7903490" y="228418"/>
                            <a:pt x="8571506" y="238539"/>
                          </a:cubicBezTo>
                          <a:lnTo>
                            <a:pt x="8969071" y="246490"/>
                          </a:lnTo>
                          <a:cubicBezTo>
                            <a:pt x="8995575" y="249141"/>
                            <a:pt x="9022404" y="249533"/>
                            <a:pt x="9048584" y="254442"/>
                          </a:cubicBezTo>
                          <a:cubicBezTo>
                            <a:pt x="9112080" y="266348"/>
                            <a:pt x="9079283" y="276335"/>
                            <a:pt x="9144000" y="278296"/>
                          </a:cubicBezTo>
                          <a:lnTo>
                            <a:pt x="9883471" y="294198"/>
                          </a:lnTo>
                          <a:cubicBezTo>
                            <a:pt x="9944431" y="296849"/>
                            <a:pt x="10005657" y="295871"/>
                            <a:pt x="10066351" y="302150"/>
                          </a:cubicBezTo>
                          <a:cubicBezTo>
                            <a:pt x="10211805" y="317197"/>
                            <a:pt x="10008059" y="323263"/>
                            <a:pt x="10169718" y="326003"/>
                          </a:cubicBezTo>
                          <a:cubicBezTo>
                            <a:pt x="10307521" y="328339"/>
                            <a:pt x="10445363" y="326003"/>
                            <a:pt x="10583186" y="3260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5F32347-F7A4-48F2-91BF-2A7B7C68D103}"/>
                </a:ext>
              </a:extLst>
            </p:cNvPr>
            <p:cNvSpPr/>
            <p:nvPr userDrawn="1"/>
          </p:nvSpPr>
          <p:spPr>
            <a:xfrm>
              <a:off x="838200" y="4134677"/>
              <a:ext cx="10583185" cy="0"/>
            </a:xfrm>
            <a:custGeom>
              <a:avLst/>
              <a:gdLst>
                <a:gd name="connsiteX0" fmla="*/ 0 w 10408258"/>
                <a:gd name="connsiteY0" fmla="*/ 47708 h 252021"/>
                <a:gd name="connsiteX1" fmla="*/ 135172 w 10408258"/>
                <a:gd name="connsiteY1" fmla="*/ 31805 h 252021"/>
                <a:gd name="connsiteX2" fmla="*/ 198783 w 10408258"/>
                <a:gd name="connsiteY2" fmla="*/ 15902 h 252021"/>
                <a:gd name="connsiteX3" fmla="*/ 2130950 w 10408258"/>
                <a:gd name="connsiteY3" fmla="*/ 0 h 252021"/>
                <a:gd name="connsiteX4" fmla="*/ 2894275 w 10408258"/>
                <a:gd name="connsiteY4" fmla="*/ 7951 h 252021"/>
                <a:gd name="connsiteX5" fmla="*/ 3093058 w 10408258"/>
                <a:gd name="connsiteY5" fmla="*/ 23854 h 252021"/>
                <a:gd name="connsiteX6" fmla="*/ 3593990 w 10408258"/>
                <a:gd name="connsiteY6" fmla="*/ 39756 h 252021"/>
                <a:gd name="connsiteX7" fmla="*/ 3721211 w 10408258"/>
                <a:gd name="connsiteY7" fmla="*/ 63610 h 252021"/>
                <a:gd name="connsiteX8" fmla="*/ 3880237 w 10408258"/>
                <a:gd name="connsiteY8" fmla="*/ 87464 h 252021"/>
                <a:gd name="connsiteX9" fmla="*/ 3904091 w 10408258"/>
                <a:gd name="connsiteY9" fmla="*/ 103367 h 252021"/>
                <a:gd name="connsiteX10" fmla="*/ 4023360 w 10408258"/>
                <a:gd name="connsiteY10" fmla="*/ 127221 h 252021"/>
                <a:gd name="connsiteX11" fmla="*/ 4341412 w 10408258"/>
                <a:gd name="connsiteY11" fmla="*/ 111318 h 252021"/>
                <a:gd name="connsiteX12" fmla="*/ 4389120 w 10408258"/>
                <a:gd name="connsiteY12" fmla="*/ 95415 h 252021"/>
                <a:gd name="connsiteX13" fmla="*/ 4492487 w 10408258"/>
                <a:gd name="connsiteY13" fmla="*/ 87464 h 252021"/>
                <a:gd name="connsiteX14" fmla="*/ 5088835 w 10408258"/>
                <a:gd name="connsiteY14" fmla="*/ 119269 h 252021"/>
                <a:gd name="connsiteX15" fmla="*/ 5152445 w 10408258"/>
                <a:gd name="connsiteY15" fmla="*/ 135172 h 252021"/>
                <a:gd name="connsiteX16" fmla="*/ 5383033 w 10408258"/>
                <a:gd name="connsiteY16" fmla="*/ 151074 h 252021"/>
                <a:gd name="connsiteX17" fmla="*/ 5454595 w 10408258"/>
                <a:gd name="connsiteY17" fmla="*/ 166977 h 252021"/>
                <a:gd name="connsiteX18" fmla="*/ 5573865 w 10408258"/>
                <a:gd name="connsiteY18" fmla="*/ 198782 h 252021"/>
                <a:gd name="connsiteX19" fmla="*/ 7442421 w 10408258"/>
                <a:gd name="connsiteY19" fmla="*/ 182880 h 252021"/>
                <a:gd name="connsiteX20" fmla="*/ 7521934 w 10408258"/>
                <a:gd name="connsiteY20" fmla="*/ 174928 h 252021"/>
                <a:gd name="connsiteX21" fmla="*/ 7569642 w 10408258"/>
                <a:gd name="connsiteY21" fmla="*/ 159026 h 252021"/>
                <a:gd name="connsiteX22" fmla="*/ 7792279 w 10408258"/>
                <a:gd name="connsiteY22" fmla="*/ 151074 h 252021"/>
                <a:gd name="connsiteX23" fmla="*/ 8110331 w 10408258"/>
                <a:gd name="connsiteY23" fmla="*/ 135172 h 252021"/>
                <a:gd name="connsiteX24" fmla="*/ 8134185 w 10408258"/>
                <a:gd name="connsiteY24" fmla="*/ 127221 h 252021"/>
                <a:gd name="connsiteX25" fmla="*/ 8181892 w 10408258"/>
                <a:gd name="connsiteY25" fmla="*/ 103367 h 252021"/>
                <a:gd name="connsiteX26" fmla="*/ 8205746 w 10408258"/>
                <a:gd name="connsiteY26" fmla="*/ 87464 h 252021"/>
                <a:gd name="connsiteX27" fmla="*/ 8293211 w 10408258"/>
                <a:gd name="connsiteY27" fmla="*/ 71561 h 252021"/>
                <a:gd name="connsiteX28" fmla="*/ 8380675 w 10408258"/>
                <a:gd name="connsiteY28" fmla="*/ 39756 h 252021"/>
                <a:gd name="connsiteX29" fmla="*/ 8491993 w 10408258"/>
                <a:gd name="connsiteY29" fmla="*/ 31805 h 252021"/>
                <a:gd name="connsiteX30" fmla="*/ 8738484 w 10408258"/>
                <a:gd name="connsiteY30" fmla="*/ 0 h 252021"/>
                <a:gd name="connsiteX31" fmla="*/ 9271221 w 10408258"/>
                <a:gd name="connsiteY31" fmla="*/ 7951 h 252021"/>
                <a:gd name="connsiteX32" fmla="*/ 9366637 w 10408258"/>
                <a:gd name="connsiteY32" fmla="*/ 15902 h 252021"/>
                <a:gd name="connsiteX33" fmla="*/ 9390491 w 10408258"/>
                <a:gd name="connsiteY33" fmla="*/ 31805 h 252021"/>
                <a:gd name="connsiteX34" fmla="*/ 9430247 w 10408258"/>
                <a:gd name="connsiteY34" fmla="*/ 39756 h 252021"/>
                <a:gd name="connsiteX35" fmla="*/ 9557468 w 10408258"/>
                <a:gd name="connsiteY35" fmla="*/ 63610 h 252021"/>
                <a:gd name="connsiteX36" fmla="*/ 9605176 w 10408258"/>
                <a:gd name="connsiteY36" fmla="*/ 79513 h 252021"/>
                <a:gd name="connsiteX37" fmla="*/ 9684689 w 10408258"/>
                <a:gd name="connsiteY37" fmla="*/ 87464 h 252021"/>
                <a:gd name="connsiteX38" fmla="*/ 9708543 w 10408258"/>
                <a:gd name="connsiteY38" fmla="*/ 95415 h 252021"/>
                <a:gd name="connsiteX39" fmla="*/ 9740348 w 10408258"/>
                <a:gd name="connsiteY39" fmla="*/ 111318 h 252021"/>
                <a:gd name="connsiteX40" fmla="*/ 9780105 w 10408258"/>
                <a:gd name="connsiteY40" fmla="*/ 119269 h 252021"/>
                <a:gd name="connsiteX41" fmla="*/ 9811910 w 10408258"/>
                <a:gd name="connsiteY41" fmla="*/ 135172 h 252021"/>
                <a:gd name="connsiteX42" fmla="*/ 9843715 w 10408258"/>
                <a:gd name="connsiteY42" fmla="*/ 143123 h 252021"/>
                <a:gd name="connsiteX43" fmla="*/ 9867569 w 10408258"/>
                <a:gd name="connsiteY43" fmla="*/ 159026 h 252021"/>
                <a:gd name="connsiteX44" fmla="*/ 9915277 w 10408258"/>
                <a:gd name="connsiteY44" fmla="*/ 174928 h 252021"/>
                <a:gd name="connsiteX45" fmla="*/ 9970936 w 10408258"/>
                <a:gd name="connsiteY45" fmla="*/ 198782 h 252021"/>
                <a:gd name="connsiteX46" fmla="*/ 9994790 w 10408258"/>
                <a:gd name="connsiteY46" fmla="*/ 214685 h 252021"/>
                <a:gd name="connsiteX47" fmla="*/ 10114059 w 10408258"/>
                <a:gd name="connsiteY47" fmla="*/ 222636 h 252021"/>
                <a:gd name="connsiteX48" fmla="*/ 10408258 w 10408258"/>
                <a:gd name="connsiteY48" fmla="*/ 238539 h 25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408258" h="252021">
                  <a:moveTo>
                    <a:pt x="0" y="47708"/>
                  </a:moveTo>
                  <a:cubicBezTo>
                    <a:pt x="45057" y="42407"/>
                    <a:pt x="90374" y="38973"/>
                    <a:pt x="135172" y="31805"/>
                  </a:cubicBezTo>
                  <a:cubicBezTo>
                    <a:pt x="156754" y="28352"/>
                    <a:pt x="176930" y="16250"/>
                    <a:pt x="198783" y="15902"/>
                  </a:cubicBezTo>
                  <a:lnTo>
                    <a:pt x="2130950" y="0"/>
                  </a:lnTo>
                  <a:lnTo>
                    <a:pt x="2894275" y="7951"/>
                  </a:lnTo>
                  <a:cubicBezTo>
                    <a:pt x="2960727" y="9599"/>
                    <a:pt x="3026654" y="20836"/>
                    <a:pt x="3093058" y="23854"/>
                  </a:cubicBezTo>
                  <a:cubicBezTo>
                    <a:pt x="3259947" y="31440"/>
                    <a:pt x="3427013" y="34455"/>
                    <a:pt x="3593990" y="39756"/>
                  </a:cubicBezTo>
                  <a:cubicBezTo>
                    <a:pt x="3636397" y="47707"/>
                    <a:pt x="3678652" y="56517"/>
                    <a:pt x="3721211" y="63610"/>
                  </a:cubicBezTo>
                  <a:cubicBezTo>
                    <a:pt x="3774083" y="72422"/>
                    <a:pt x="3827859" y="76077"/>
                    <a:pt x="3880237" y="87464"/>
                  </a:cubicBezTo>
                  <a:cubicBezTo>
                    <a:pt x="3889575" y="89494"/>
                    <a:pt x="3894883" y="100809"/>
                    <a:pt x="3904091" y="103367"/>
                  </a:cubicBezTo>
                  <a:cubicBezTo>
                    <a:pt x="3943156" y="114218"/>
                    <a:pt x="3983604" y="119270"/>
                    <a:pt x="4023360" y="127221"/>
                  </a:cubicBezTo>
                  <a:cubicBezTo>
                    <a:pt x="4129377" y="121920"/>
                    <a:pt x="4235661" y="120514"/>
                    <a:pt x="4341412" y="111318"/>
                  </a:cubicBezTo>
                  <a:cubicBezTo>
                    <a:pt x="4358112" y="109866"/>
                    <a:pt x="4372562" y="98029"/>
                    <a:pt x="4389120" y="95415"/>
                  </a:cubicBezTo>
                  <a:cubicBezTo>
                    <a:pt x="4423255" y="90025"/>
                    <a:pt x="4458031" y="90114"/>
                    <a:pt x="4492487" y="87464"/>
                  </a:cubicBezTo>
                  <a:lnTo>
                    <a:pt x="5088835" y="119269"/>
                  </a:lnTo>
                  <a:cubicBezTo>
                    <a:pt x="5110634" y="120845"/>
                    <a:pt x="5130716" y="132823"/>
                    <a:pt x="5152445" y="135172"/>
                  </a:cubicBezTo>
                  <a:cubicBezTo>
                    <a:pt x="5229044" y="143453"/>
                    <a:pt x="5306170" y="145773"/>
                    <a:pt x="5383033" y="151074"/>
                  </a:cubicBezTo>
                  <a:cubicBezTo>
                    <a:pt x="5406887" y="156375"/>
                    <a:pt x="5430889" y="161050"/>
                    <a:pt x="5454595" y="166977"/>
                  </a:cubicBezTo>
                  <a:cubicBezTo>
                    <a:pt x="5494512" y="176956"/>
                    <a:pt x="5532720" y="198453"/>
                    <a:pt x="5573865" y="198782"/>
                  </a:cubicBezTo>
                  <a:lnTo>
                    <a:pt x="7442421" y="182880"/>
                  </a:lnTo>
                  <a:cubicBezTo>
                    <a:pt x="7468925" y="180229"/>
                    <a:pt x="7495754" y="179837"/>
                    <a:pt x="7521934" y="174928"/>
                  </a:cubicBezTo>
                  <a:cubicBezTo>
                    <a:pt x="7538410" y="171839"/>
                    <a:pt x="7552944" y="160499"/>
                    <a:pt x="7569642" y="159026"/>
                  </a:cubicBezTo>
                  <a:cubicBezTo>
                    <a:pt x="7643614" y="152499"/>
                    <a:pt x="7718092" y="154347"/>
                    <a:pt x="7792279" y="151074"/>
                  </a:cubicBezTo>
                  <a:lnTo>
                    <a:pt x="8110331" y="135172"/>
                  </a:lnTo>
                  <a:cubicBezTo>
                    <a:pt x="8118282" y="132522"/>
                    <a:pt x="8126688" y="130969"/>
                    <a:pt x="8134185" y="127221"/>
                  </a:cubicBezTo>
                  <a:cubicBezTo>
                    <a:pt x="8195842" y="96392"/>
                    <a:pt x="8121935" y="123353"/>
                    <a:pt x="8181892" y="103367"/>
                  </a:cubicBezTo>
                  <a:cubicBezTo>
                    <a:pt x="8189843" y="98066"/>
                    <a:pt x="8197199" y="91738"/>
                    <a:pt x="8205746" y="87464"/>
                  </a:cubicBezTo>
                  <a:cubicBezTo>
                    <a:pt x="8230258" y="75208"/>
                    <a:pt x="8271289" y="74301"/>
                    <a:pt x="8293211" y="71561"/>
                  </a:cubicBezTo>
                  <a:cubicBezTo>
                    <a:pt x="8325796" y="55269"/>
                    <a:pt x="8340444" y="45503"/>
                    <a:pt x="8380675" y="39756"/>
                  </a:cubicBezTo>
                  <a:cubicBezTo>
                    <a:pt x="8417502" y="34495"/>
                    <a:pt x="8455020" y="35913"/>
                    <a:pt x="8491993" y="31805"/>
                  </a:cubicBezTo>
                  <a:cubicBezTo>
                    <a:pt x="8574331" y="22656"/>
                    <a:pt x="8738484" y="0"/>
                    <a:pt x="8738484" y="0"/>
                  </a:cubicBezTo>
                  <a:lnTo>
                    <a:pt x="9271221" y="7951"/>
                  </a:lnTo>
                  <a:cubicBezTo>
                    <a:pt x="9303126" y="8759"/>
                    <a:pt x="9335341" y="9643"/>
                    <a:pt x="9366637" y="15902"/>
                  </a:cubicBezTo>
                  <a:cubicBezTo>
                    <a:pt x="9376008" y="17776"/>
                    <a:pt x="9381543" y="28450"/>
                    <a:pt x="9390491" y="31805"/>
                  </a:cubicBezTo>
                  <a:cubicBezTo>
                    <a:pt x="9403145" y="36550"/>
                    <a:pt x="9416995" y="37106"/>
                    <a:pt x="9430247" y="39756"/>
                  </a:cubicBezTo>
                  <a:cubicBezTo>
                    <a:pt x="9500554" y="74910"/>
                    <a:pt x="9423433" y="41271"/>
                    <a:pt x="9557468" y="63610"/>
                  </a:cubicBezTo>
                  <a:cubicBezTo>
                    <a:pt x="9574003" y="66366"/>
                    <a:pt x="9588700" y="76424"/>
                    <a:pt x="9605176" y="79513"/>
                  </a:cubicBezTo>
                  <a:cubicBezTo>
                    <a:pt x="9631356" y="84422"/>
                    <a:pt x="9658185" y="84814"/>
                    <a:pt x="9684689" y="87464"/>
                  </a:cubicBezTo>
                  <a:cubicBezTo>
                    <a:pt x="9692640" y="90114"/>
                    <a:pt x="9700839" y="92113"/>
                    <a:pt x="9708543" y="95415"/>
                  </a:cubicBezTo>
                  <a:cubicBezTo>
                    <a:pt x="9719438" y="100084"/>
                    <a:pt x="9729103" y="107570"/>
                    <a:pt x="9740348" y="111318"/>
                  </a:cubicBezTo>
                  <a:cubicBezTo>
                    <a:pt x="9753169" y="115592"/>
                    <a:pt x="9766853" y="116619"/>
                    <a:pt x="9780105" y="119269"/>
                  </a:cubicBezTo>
                  <a:cubicBezTo>
                    <a:pt x="9790707" y="124570"/>
                    <a:pt x="9800812" y="131010"/>
                    <a:pt x="9811910" y="135172"/>
                  </a:cubicBezTo>
                  <a:cubicBezTo>
                    <a:pt x="9822142" y="139009"/>
                    <a:pt x="9833671" y="138818"/>
                    <a:pt x="9843715" y="143123"/>
                  </a:cubicBezTo>
                  <a:cubicBezTo>
                    <a:pt x="9852499" y="146887"/>
                    <a:pt x="9858836" y="155145"/>
                    <a:pt x="9867569" y="159026"/>
                  </a:cubicBezTo>
                  <a:cubicBezTo>
                    <a:pt x="9882887" y="165834"/>
                    <a:pt x="9915277" y="174928"/>
                    <a:pt x="9915277" y="174928"/>
                  </a:cubicBezTo>
                  <a:cubicBezTo>
                    <a:pt x="9975164" y="214854"/>
                    <a:pt x="9899053" y="167975"/>
                    <a:pt x="9970936" y="198782"/>
                  </a:cubicBezTo>
                  <a:cubicBezTo>
                    <a:pt x="9979720" y="202546"/>
                    <a:pt x="9985364" y="213114"/>
                    <a:pt x="9994790" y="214685"/>
                  </a:cubicBezTo>
                  <a:cubicBezTo>
                    <a:pt x="10034092" y="221235"/>
                    <a:pt x="10074303" y="219986"/>
                    <a:pt x="10114059" y="222636"/>
                  </a:cubicBezTo>
                  <a:cubicBezTo>
                    <a:pt x="10224095" y="277654"/>
                    <a:pt x="10134012" y="238539"/>
                    <a:pt x="10408258" y="238539"/>
                  </a:cubicBezTo>
                </a:path>
              </a:pathLst>
            </a:custGeom>
            <a:noFill/>
            <a:ln w="60325">
              <a:solidFill>
                <a:srgbClr val="ED7D3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0408258"/>
                        <a:gd name="connsiteY0" fmla="*/ 0 h 0"/>
                        <a:gd name="connsiteX1" fmla="*/ 135172 w 10408258"/>
                        <a:gd name="connsiteY1" fmla="*/ 0 h 0"/>
                        <a:gd name="connsiteX2" fmla="*/ 198783 w 10408258"/>
                        <a:gd name="connsiteY2" fmla="*/ 0 h 0"/>
                        <a:gd name="connsiteX3" fmla="*/ 2130950 w 10408258"/>
                        <a:gd name="connsiteY3" fmla="*/ 0 h 0"/>
                        <a:gd name="connsiteX4" fmla="*/ 2894275 w 10408258"/>
                        <a:gd name="connsiteY4" fmla="*/ 0 h 0"/>
                        <a:gd name="connsiteX5" fmla="*/ 3093058 w 10408258"/>
                        <a:gd name="connsiteY5" fmla="*/ 0 h 0"/>
                        <a:gd name="connsiteX6" fmla="*/ 3593990 w 10408258"/>
                        <a:gd name="connsiteY6" fmla="*/ 0 h 0"/>
                        <a:gd name="connsiteX7" fmla="*/ 3721211 w 10408258"/>
                        <a:gd name="connsiteY7" fmla="*/ 0 h 0"/>
                        <a:gd name="connsiteX8" fmla="*/ 3880237 w 10408258"/>
                        <a:gd name="connsiteY8" fmla="*/ 0 h 0"/>
                        <a:gd name="connsiteX9" fmla="*/ 3904091 w 10408258"/>
                        <a:gd name="connsiteY9" fmla="*/ 0 h 0"/>
                        <a:gd name="connsiteX10" fmla="*/ 4023360 w 10408258"/>
                        <a:gd name="connsiteY10" fmla="*/ 0 h 0"/>
                        <a:gd name="connsiteX11" fmla="*/ 4341412 w 10408258"/>
                        <a:gd name="connsiteY11" fmla="*/ 0 h 0"/>
                        <a:gd name="connsiteX12" fmla="*/ 4389120 w 10408258"/>
                        <a:gd name="connsiteY12" fmla="*/ 0 h 0"/>
                        <a:gd name="connsiteX13" fmla="*/ 4492487 w 10408258"/>
                        <a:gd name="connsiteY13" fmla="*/ 0 h 0"/>
                        <a:gd name="connsiteX14" fmla="*/ 5088835 w 10408258"/>
                        <a:gd name="connsiteY14" fmla="*/ 0 h 0"/>
                        <a:gd name="connsiteX15" fmla="*/ 5152445 w 10408258"/>
                        <a:gd name="connsiteY15" fmla="*/ 0 h 0"/>
                        <a:gd name="connsiteX16" fmla="*/ 5383033 w 10408258"/>
                        <a:gd name="connsiteY16" fmla="*/ 0 h 0"/>
                        <a:gd name="connsiteX17" fmla="*/ 5454595 w 10408258"/>
                        <a:gd name="connsiteY17" fmla="*/ 0 h 0"/>
                        <a:gd name="connsiteX18" fmla="*/ 5573865 w 10408258"/>
                        <a:gd name="connsiteY18" fmla="*/ 0 h 0"/>
                        <a:gd name="connsiteX19" fmla="*/ 7442421 w 10408258"/>
                        <a:gd name="connsiteY19" fmla="*/ 0 h 0"/>
                        <a:gd name="connsiteX20" fmla="*/ 7521934 w 10408258"/>
                        <a:gd name="connsiteY20" fmla="*/ 0 h 0"/>
                        <a:gd name="connsiteX21" fmla="*/ 7569642 w 10408258"/>
                        <a:gd name="connsiteY21" fmla="*/ 0 h 0"/>
                        <a:gd name="connsiteX22" fmla="*/ 7792279 w 10408258"/>
                        <a:gd name="connsiteY22" fmla="*/ 0 h 0"/>
                        <a:gd name="connsiteX23" fmla="*/ 8110331 w 10408258"/>
                        <a:gd name="connsiteY23" fmla="*/ 0 h 0"/>
                        <a:gd name="connsiteX24" fmla="*/ 8134185 w 10408258"/>
                        <a:gd name="connsiteY24" fmla="*/ 0 h 0"/>
                        <a:gd name="connsiteX25" fmla="*/ 8181892 w 10408258"/>
                        <a:gd name="connsiteY25" fmla="*/ 0 h 0"/>
                        <a:gd name="connsiteX26" fmla="*/ 8205746 w 10408258"/>
                        <a:gd name="connsiteY26" fmla="*/ 0 h 0"/>
                        <a:gd name="connsiteX27" fmla="*/ 8293211 w 10408258"/>
                        <a:gd name="connsiteY27" fmla="*/ 0 h 0"/>
                        <a:gd name="connsiteX28" fmla="*/ 8380675 w 10408258"/>
                        <a:gd name="connsiteY28" fmla="*/ 0 h 0"/>
                        <a:gd name="connsiteX29" fmla="*/ 8491993 w 10408258"/>
                        <a:gd name="connsiteY29" fmla="*/ 0 h 0"/>
                        <a:gd name="connsiteX30" fmla="*/ 8738484 w 10408258"/>
                        <a:gd name="connsiteY30" fmla="*/ 0 h 0"/>
                        <a:gd name="connsiteX31" fmla="*/ 9271221 w 10408258"/>
                        <a:gd name="connsiteY31" fmla="*/ 0 h 0"/>
                        <a:gd name="connsiteX32" fmla="*/ 9366637 w 10408258"/>
                        <a:gd name="connsiteY32" fmla="*/ 0 h 0"/>
                        <a:gd name="connsiteX33" fmla="*/ 9390491 w 10408258"/>
                        <a:gd name="connsiteY33" fmla="*/ 0 h 0"/>
                        <a:gd name="connsiteX34" fmla="*/ 9430247 w 10408258"/>
                        <a:gd name="connsiteY34" fmla="*/ 0 h 0"/>
                        <a:gd name="connsiteX35" fmla="*/ 9557468 w 10408258"/>
                        <a:gd name="connsiteY35" fmla="*/ 0 h 0"/>
                        <a:gd name="connsiteX36" fmla="*/ 9605176 w 10408258"/>
                        <a:gd name="connsiteY36" fmla="*/ 0 h 0"/>
                        <a:gd name="connsiteX37" fmla="*/ 9684689 w 10408258"/>
                        <a:gd name="connsiteY37" fmla="*/ 0 h 0"/>
                        <a:gd name="connsiteX38" fmla="*/ 9708543 w 10408258"/>
                        <a:gd name="connsiteY38" fmla="*/ 0 h 0"/>
                        <a:gd name="connsiteX39" fmla="*/ 9740348 w 10408258"/>
                        <a:gd name="connsiteY39" fmla="*/ 0 h 0"/>
                        <a:gd name="connsiteX40" fmla="*/ 9780105 w 10408258"/>
                        <a:gd name="connsiteY40" fmla="*/ 0 h 0"/>
                        <a:gd name="connsiteX41" fmla="*/ 9811910 w 10408258"/>
                        <a:gd name="connsiteY41" fmla="*/ 0 h 0"/>
                        <a:gd name="connsiteX42" fmla="*/ 9843715 w 10408258"/>
                        <a:gd name="connsiteY42" fmla="*/ 0 h 0"/>
                        <a:gd name="connsiteX43" fmla="*/ 9867569 w 10408258"/>
                        <a:gd name="connsiteY43" fmla="*/ 0 h 0"/>
                        <a:gd name="connsiteX44" fmla="*/ 9915277 w 10408258"/>
                        <a:gd name="connsiteY44" fmla="*/ 0 h 0"/>
                        <a:gd name="connsiteX45" fmla="*/ 9970936 w 10408258"/>
                        <a:gd name="connsiteY45" fmla="*/ 0 h 0"/>
                        <a:gd name="connsiteX46" fmla="*/ 9994790 w 10408258"/>
                        <a:gd name="connsiteY46" fmla="*/ 0 h 0"/>
                        <a:gd name="connsiteX47" fmla="*/ 10114059 w 10408258"/>
                        <a:gd name="connsiteY47" fmla="*/ 0 h 0"/>
                        <a:gd name="connsiteX48" fmla="*/ 10408258 w 10408258"/>
                        <a:gd name="connsiteY48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</a:cxnLst>
                      <a:rect l="l" t="t" r="r" b="b"/>
                      <a:pathLst>
                        <a:path w="10408258" extrusionOk="0">
                          <a:moveTo>
                            <a:pt x="0" y="0"/>
                          </a:moveTo>
                          <a:cubicBezTo>
                            <a:pt x="41840" y="-1984"/>
                            <a:pt x="83052" y="2748"/>
                            <a:pt x="135172" y="0"/>
                          </a:cubicBezTo>
                          <a:cubicBezTo>
                            <a:pt x="158854" y="442"/>
                            <a:pt x="175220" y="54"/>
                            <a:pt x="198783" y="0"/>
                          </a:cubicBezTo>
                          <a:cubicBezTo>
                            <a:pt x="912712" y="-134600"/>
                            <a:pt x="1689910" y="157196"/>
                            <a:pt x="2130950" y="0"/>
                          </a:cubicBezTo>
                          <a:cubicBezTo>
                            <a:pt x="2223922" y="41429"/>
                            <a:pt x="2631526" y="25770"/>
                            <a:pt x="2894275" y="0"/>
                          </a:cubicBezTo>
                          <a:cubicBezTo>
                            <a:pt x="2969710" y="1066"/>
                            <a:pt x="3028540" y="-3880"/>
                            <a:pt x="3093058" y="0"/>
                          </a:cubicBezTo>
                          <a:cubicBezTo>
                            <a:pt x="3229419" y="-4675"/>
                            <a:pt x="3407196" y="18658"/>
                            <a:pt x="3593990" y="0"/>
                          </a:cubicBezTo>
                          <a:cubicBezTo>
                            <a:pt x="3635525" y="-8311"/>
                            <a:pt x="3678004" y="900"/>
                            <a:pt x="3721211" y="0"/>
                          </a:cubicBezTo>
                          <a:cubicBezTo>
                            <a:pt x="3779328" y="2936"/>
                            <a:pt x="3834889" y="1690"/>
                            <a:pt x="3880237" y="0"/>
                          </a:cubicBezTo>
                          <a:cubicBezTo>
                            <a:pt x="3888584" y="-160"/>
                            <a:pt x="3894983" y="81"/>
                            <a:pt x="3904091" y="0"/>
                          </a:cubicBezTo>
                          <a:cubicBezTo>
                            <a:pt x="3944685" y="2277"/>
                            <a:pt x="3984327" y="7487"/>
                            <a:pt x="4023360" y="0"/>
                          </a:cubicBezTo>
                          <a:cubicBezTo>
                            <a:pt x="4133092" y="5723"/>
                            <a:pt x="4247219" y="14158"/>
                            <a:pt x="4341412" y="0"/>
                          </a:cubicBezTo>
                          <a:cubicBezTo>
                            <a:pt x="4358739" y="-549"/>
                            <a:pt x="4372859" y="-1396"/>
                            <a:pt x="4389120" y="0"/>
                          </a:cubicBezTo>
                          <a:cubicBezTo>
                            <a:pt x="4422709" y="90"/>
                            <a:pt x="4453137" y="-3377"/>
                            <a:pt x="4492487" y="0"/>
                          </a:cubicBezTo>
                          <a:cubicBezTo>
                            <a:pt x="4784436" y="-33903"/>
                            <a:pt x="4885666" y="-50137"/>
                            <a:pt x="5088835" y="0"/>
                          </a:cubicBezTo>
                          <a:cubicBezTo>
                            <a:pt x="5110674" y="-545"/>
                            <a:pt x="5129505" y="707"/>
                            <a:pt x="5152445" y="0"/>
                          </a:cubicBezTo>
                          <a:cubicBezTo>
                            <a:pt x="5224922" y="7371"/>
                            <a:pt x="5318026" y="8810"/>
                            <a:pt x="5383033" y="0"/>
                          </a:cubicBezTo>
                          <a:cubicBezTo>
                            <a:pt x="5406864" y="558"/>
                            <a:pt x="5431927" y="-616"/>
                            <a:pt x="5454595" y="0"/>
                          </a:cubicBezTo>
                          <a:cubicBezTo>
                            <a:pt x="5493575" y="1487"/>
                            <a:pt x="5525387" y="391"/>
                            <a:pt x="5573865" y="0"/>
                          </a:cubicBezTo>
                          <a:cubicBezTo>
                            <a:pt x="5823808" y="156741"/>
                            <a:pt x="6605205" y="-12148"/>
                            <a:pt x="7442421" y="0"/>
                          </a:cubicBezTo>
                          <a:cubicBezTo>
                            <a:pt x="7469177" y="-1438"/>
                            <a:pt x="7492247" y="-198"/>
                            <a:pt x="7521934" y="0"/>
                          </a:cubicBezTo>
                          <a:cubicBezTo>
                            <a:pt x="7538564" y="132"/>
                            <a:pt x="7552757" y="564"/>
                            <a:pt x="7569642" y="0"/>
                          </a:cubicBezTo>
                          <a:cubicBezTo>
                            <a:pt x="7637754" y="11763"/>
                            <a:pt x="7712526" y="-7386"/>
                            <a:pt x="7792279" y="0"/>
                          </a:cubicBezTo>
                          <a:cubicBezTo>
                            <a:pt x="7888578" y="11022"/>
                            <a:pt x="7959854" y="7114"/>
                            <a:pt x="8110331" y="0"/>
                          </a:cubicBezTo>
                          <a:cubicBezTo>
                            <a:pt x="8119194" y="574"/>
                            <a:pt x="8125366" y="290"/>
                            <a:pt x="8134185" y="0"/>
                          </a:cubicBezTo>
                          <a:cubicBezTo>
                            <a:pt x="8194357" y="4629"/>
                            <a:pt x="8120336" y="-5034"/>
                            <a:pt x="8181892" y="0"/>
                          </a:cubicBezTo>
                          <a:cubicBezTo>
                            <a:pt x="8190130" y="-215"/>
                            <a:pt x="8197911" y="-1236"/>
                            <a:pt x="8205746" y="0"/>
                          </a:cubicBezTo>
                          <a:cubicBezTo>
                            <a:pt x="8228794" y="-561"/>
                            <a:pt x="8273673" y="-2345"/>
                            <a:pt x="8293211" y="0"/>
                          </a:cubicBezTo>
                          <a:cubicBezTo>
                            <a:pt x="8324817" y="549"/>
                            <a:pt x="8340523" y="214"/>
                            <a:pt x="8380675" y="0"/>
                          </a:cubicBezTo>
                          <a:cubicBezTo>
                            <a:pt x="8422309" y="-954"/>
                            <a:pt x="8454437" y="2181"/>
                            <a:pt x="8491993" y="0"/>
                          </a:cubicBezTo>
                          <a:cubicBezTo>
                            <a:pt x="8574331" y="0"/>
                            <a:pt x="8738484" y="-1"/>
                            <a:pt x="8738484" y="0"/>
                          </a:cubicBezTo>
                          <a:cubicBezTo>
                            <a:pt x="8938167" y="-35928"/>
                            <a:pt x="9065126" y="24877"/>
                            <a:pt x="9271221" y="0"/>
                          </a:cubicBezTo>
                          <a:cubicBezTo>
                            <a:pt x="9307007" y="3716"/>
                            <a:pt x="9336442" y="2692"/>
                            <a:pt x="9366637" y="0"/>
                          </a:cubicBezTo>
                          <a:cubicBezTo>
                            <a:pt x="9376734" y="718"/>
                            <a:pt x="9381381" y="-217"/>
                            <a:pt x="9390491" y="0"/>
                          </a:cubicBezTo>
                          <a:cubicBezTo>
                            <a:pt x="9402946" y="198"/>
                            <a:pt x="9417346" y="79"/>
                            <a:pt x="9430247" y="0"/>
                          </a:cubicBezTo>
                          <a:cubicBezTo>
                            <a:pt x="9505547" y="-5332"/>
                            <a:pt x="9420368" y="-5474"/>
                            <a:pt x="9557468" y="0"/>
                          </a:cubicBezTo>
                          <a:cubicBezTo>
                            <a:pt x="9571524" y="1152"/>
                            <a:pt x="9588747" y="698"/>
                            <a:pt x="9605176" y="0"/>
                          </a:cubicBezTo>
                          <a:cubicBezTo>
                            <a:pt x="9627933" y="-3917"/>
                            <a:pt x="9658623" y="-473"/>
                            <a:pt x="9684689" y="0"/>
                          </a:cubicBezTo>
                          <a:cubicBezTo>
                            <a:pt x="9692785" y="178"/>
                            <a:pt x="9702217" y="236"/>
                            <a:pt x="9708543" y="0"/>
                          </a:cubicBezTo>
                          <a:cubicBezTo>
                            <a:pt x="9717990" y="530"/>
                            <a:pt x="9729086" y="-591"/>
                            <a:pt x="9740348" y="0"/>
                          </a:cubicBezTo>
                          <a:cubicBezTo>
                            <a:pt x="9753334" y="-1671"/>
                            <a:pt x="9767357" y="-1491"/>
                            <a:pt x="9780105" y="0"/>
                          </a:cubicBezTo>
                          <a:cubicBezTo>
                            <a:pt x="9790312" y="31"/>
                            <a:pt x="9801607" y="-1238"/>
                            <a:pt x="9811910" y="0"/>
                          </a:cubicBezTo>
                          <a:cubicBezTo>
                            <a:pt x="9823567" y="-1121"/>
                            <a:pt x="9835427" y="-136"/>
                            <a:pt x="9843715" y="0"/>
                          </a:cubicBezTo>
                          <a:cubicBezTo>
                            <a:pt x="9852559" y="-232"/>
                            <a:pt x="9858904" y="-255"/>
                            <a:pt x="9867569" y="0"/>
                          </a:cubicBezTo>
                          <a:cubicBezTo>
                            <a:pt x="9882887" y="1"/>
                            <a:pt x="9915277" y="0"/>
                            <a:pt x="9915277" y="0"/>
                          </a:cubicBezTo>
                          <a:cubicBezTo>
                            <a:pt x="9981787" y="5333"/>
                            <a:pt x="9888141" y="3051"/>
                            <a:pt x="9970936" y="0"/>
                          </a:cubicBezTo>
                          <a:cubicBezTo>
                            <a:pt x="9978708" y="355"/>
                            <a:pt x="9985355" y="-457"/>
                            <a:pt x="9994790" y="0"/>
                          </a:cubicBezTo>
                          <a:cubicBezTo>
                            <a:pt x="10030484" y="1339"/>
                            <a:pt x="10074061" y="3662"/>
                            <a:pt x="10114059" y="0"/>
                          </a:cubicBezTo>
                          <a:cubicBezTo>
                            <a:pt x="10212366" y="-10280"/>
                            <a:pt x="10137413" y="309"/>
                            <a:pt x="10408258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F739E6-9C4F-4714-91E1-C25F45DCE6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4406" y="1102936"/>
            <a:ext cx="10515599" cy="5025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99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EB3D3-6209-4E30-9FF7-5751373E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58609-CEE3-43CE-967A-A69CB6D98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F37A1-7138-41D8-BDEB-3905C97EB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8FCB0-2DCB-4097-965B-867CF612E7D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5D285-26E6-498D-BCFF-4663700D9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2C774-53C6-41E1-85E8-551AD98CA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06ED-FE30-4CA1-8FD0-F4BFDF4B3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2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49" r:id="rId2"/>
    <p:sldLayoutId id="2147483651" r:id="rId3"/>
    <p:sldLayoutId id="2147483692" r:id="rId4"/>
    <p:sldLayoutId id="2147483691" r:id="rId5"/>
    <p:sldLayoutId id="2147483693" r:id="rId6"/>
    <p:sldLayoutId id="2147483710" r:id="rId7"/>
    <p:sldLayoutId id="2147483711" r:id="rId8"/>
    <p:sldLayoutId id="2147483717" r:id="rId9"/>
    <p:sldLayoutId id="2147483712" r:id="rId10"/>
    <p:sldLayoutId id="2147483650" r:id="rId11"/>
    <p:sldLayoutId id="2147483695" r:id="rId12"/>
    <p:sldLayoutId id="2147483696" r:id="rId13"/>
    <p:sldLayoutId id="2147483652" r:id="rId14"/>
    <p:sldLayoutId id="2147483697" r:id="rId15"/>
    <p:sldLayoutId id="2147483698" r:id="rId16"/>
    <p:sldLayoutId id="2147483715" r:id="rId17"/>
    <p:sldLayoutId id="2147483653" r:id="rId18"/>
    <p:sldLayoutId id="2147483699" r:id="rId19"/>
    <p:sldLayoutId id="2147483700" r:id="rId20"/>
    <p:sldLayoutId id="2147483656" r:id="rId21"/>
    <p:sldLayoutId id="2147483657" r:id="rId22"/>
    <p:sldLayoutId id="2147483704" r:id="rId23"/>
    <p:sldLayoutId id="2147483705" r:id="rId24"/>
    <p:sldLayoutId id="2147483701" r:id="rId25"/>
    <p:sldLayoutId id="2147483702" r:id="rId26"/>
    <p:sldLayoutId id="2147483713" r:id="rId27"/>
    <p:sldLayoutId id="2147483688" r:id="rId28"/>
    <p:sldLayoutId id="2147483716" r:id="rId29"/>
    <p:sldLayoutId id="2147483703" r:id="rId30"/>
    <p:sldLayoutId id="2147483658" r:id="rId31"/>
    <p:sldLayoutId id="2147483659" r:id="rId32"/>
    <p:sldLayoutId id="2147483685" r:id="rId33"/>
    <p:sldLayoutId id="2147483706" r:id="rId34"/>
    <p:sldLayoutId id="2147483708" r:id="rId35"/>
    <p:sldLayoutId id="2147483709" r:id="rId36"/>
    <p:sldLayoutId id="2147483686" r:id="rId37"/>
    <p:sldLayoutId id="2147483655" r:id="rId38"/>
    <p:sldLayoutId id="2147483714" r:id="rId3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8D3E-3384-4538-A8C5-D8A07B3F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Poster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159BA-7FAC-42F3-B3D2-029E0681E5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body" sz="quarter" idx="13"/>
          </p:nvPr>
        </p:nvSpPr>
        <p:spPr>
          <a:xfrm>
            <a:off x="640080" y="640080"/>
            <a:ext cx="3429000" cy="5586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latin typeface="+mj-lt"/>
                <a:ea typeface="+mn-ea"/>
                <a:cs typeface="+mn-cs"/>
              </a:rPr>
              <a:t>Final Poster Content</a:t>
            </a:r>
          </a:p>
        </p:txBody>
      </p:sp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41944205-6645-4F6E-A00E-64B988379A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882479"/>
              </p:ext>
            </p:extLst>
          </p:nvPr>
        </p:nvGraphicFramePr>
        <p:xfrm>
          <a:off x="4389120" y="639762"/>
          <a:ext cx="7132320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56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Final Poster: 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E6EBE-CF3C-43E7-A079-5C0F6A6FDF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to Include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85AEF5-F40C-49CF-B9F7-6C24A8A350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Why is the topic important?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Relevant background.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Georgia" panose="02040502050405020303" pitchFamily="18" charset="0"/>
              </a:rPr>
              <a:t>Your motivating question or goal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AB1B1F-1BFC-4F43-A9C9-EDAF3F62F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Figures to Include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6B4710F-3F42-4F93-B7F9-EB70B393777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Study Area Map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Georgia" panose="02040502050405020303" pitchFamily="18" charset="0"/>
              </a:rPr>
              <a:t>A picture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11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3271-3585-4DBD-A2F3-193A1A6D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Poster: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CC78E-ACB6-4981-B5E0-9CFC09502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to Include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DE063-24E1-47A2-95E4-9BE81345A0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General goal or research question.</a:t>
            </a:r>
          </a:p>
          <a:p>
            <a:r>
              <a:rPr lang="en-US" dirty="0"/>
              <a:t>General approach</a:t>
            </a:r>
          </a:p>
          <a:p>
            <a:r>
              <a:rPr lang="en-US" dirty="0"/>
              <a:t>Important decisions you made in your </a:t>
            </a:r>
            <a:r>
              <a:rPr lang="en-US" dirty="0" err="1"/>
              <a:t>anaysis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97C78E-43B5-4542-A77E-19B9AAB21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Figures to Include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60BD8-C5B5-46D1-B868-9DC11FB2EA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Method steps that are easier to represent as a figure.</a:t>
            </a:r>
          </a:p>
          <a:p>
            <a:r>
              <a:rPr lang="en-US" dirty="0"/>
              <a:t>Table of data layers</a:t>
            </a:r>
          </a:p>
        </p:txBody>
      </p:sp>
    </p:spTree>
    <p:extLst>
      <p:ext uri="{BB962C8B-B14F-4D97-AF65-F5344CB8AC3E}">
        <p14:creationId xmlns:p14="http://schemas.microsoft.com/office/powerpoint/2010/main" val="17938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Final Poster Content: Methods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96737EA3-609F-459C-95E1-63CCBD722F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Highlight any important intermediate steps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2B0DD52-3E95-4115-BDF6-9B09D7D6273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53704" y="115050"/>
            <a:ext cx="5987496" cy="65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753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3271-3585-4DBD-A2F3-193A1A6D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Poster: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CC78E-ACB6-4981-B5E0-9CFC09502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to Include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DE063-24E1-47A2-95E4-9BE81345A0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major findings, such as:</a:t>
            </a:r>
          </a:p>
          <a:p>
            <a:pPr lvl="1"/>
            <a:r>
              <a:rPr lang="en-US" dirty="0"/>
              <a:t>Statistical or numeric results</a:t>
            </a:r>
          </a:p>
          <a:p>
            <a:pPr lvl="1"/>
            <a:r>
              <a:rPr lang="en-US" dirty="0"/>
              <a:t>Graphical results</a:t>
            </a:r>
          </a:p>
          <a:p>
            <a:pPr lvl="1"/>
            <a:r>
              <a:rPr lang="en-US" dirty="0"/>
              <a:t>Charts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97C78E-43B5-4542-A77E-19B9AAB21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Figures to Include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60BD8-C5B5-46D1-B868-9DC11FB2EA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Maps!</a:t>
            </a:r>
          </a:p>
          <a:p>
            <a:r>
              <a:rPr lang="en-US" dirty="0"/>
              <a:t>Plot or tables of important results:</a:t>
            </a:r>
          </a:p>
          <a:p>
            <a:pPr lvl="1"/>
            <a:r>
              <a:rPr lang="en-US" dirty="0"/>
              <a:t>Histograms</a:t>
            </a:r>
          </a:p>
          <a:p>
            <a:pPr lvl="1"/>
            <a:r>
              <a:rPr lang="en-US" dirty="0"/>
              <a:t>Scatterplots</a:t>
            </a:r>
          </a:p>
          <a:p>
            <a:pPr lvl="1"/>
            <a:r>
              <a:rPr lang="en-US" dirty="0"/>
              <a:t>Boxplots</a:t>
            </a:r>
          </a:p>
          <a:p>
            <a:r>
              <a:rPr lang="en-US" dirty="0"/>
              <a:t>Maps!</a:t>
            </a:r>
          </a:p>
        </p:txBody>
      </p:sp>
    </p:spTree>
    <p:extLst>
      <p:ext uri="{BB962C8B-B14F-4D97-AF65-F5344CB8AC3E}">
        <p14:creationId xmlns:p14="http://schemas.microsoft.com/office/powerpoint/2010/main" val="164836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3271-3585-4DBD-A2F3-193A1A6DD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78"/>
            <a:ext cx="3383280" cy="3657600"/>
          </a:xfrm>
        </p:spPr>
        <p:txBody>
          <a:bodyPr anchor="b">
            <a:normAutofit/>
          </a:bodyPr>
          <a:lstStyle/>
          <a:p>
            <a:r>
              <a:rPr lang="en-US" dirty="0"/>
              <a:t>Final Poster: Discussion</a:t>
            </a:r>
          </a:p>
        </p:txBody>
      </p:sp>
      <p:graphicFrame>
        <p:nvGraphicFramePr>
          <p:cNvPr id="22" name="Content Placeholder 3">
            <a:extLst>
              <a:ext uri="{FF2B5EF4-FFF2-40B4-BE49-F238E27FC236}">
                <a16:creationId xmlns:a16="http://schemas.microsoft.com/office/drawing/2014/main" id="{11E85543-C74A-4FBB-A201-A569C77010D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3702363"/>
              </p:ext>
            </p:extLst>
          </p:nvPr>
        </p:nvGraphicFramePr>
        <p:xfrm>
          <a:off x="4206240" y="640080"/>
          <a:ext cx="7315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90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7D31"/>
      </a:accent1>
      <a:accent2>
        <a:srgbClr val="FFC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ro_GIS_2021_spring.potx" id="{61D5D704-5993-454A-9B95-F03B102977D1}" vid="{D3ACCAF6-CE60-4497-A1C2-DE8A5E7F52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A1FF01B1225348B0E9E49B4BBE0DE8" ma:contentTypeVersion="12" ma:contentTypeDescription="Create a new document." ma:contentTypeScope="" ma:versionID="05fd45b0707e6375b8f78ac436abe788">
  <xsd:schema xmlns:xsd="http://www.w3.org/2001/XMLSchema" xmlns:xs="http://www.w3.org/2001/XMLSchema" xmlns:p="http://schemas.microsoft.com/office/2006/metadata/properties" xmlns:ns3="a1c7c380-81f9-4c7e-8e34-09b90ff8b64a" xmlns:ns4="19f4ffbc-b566-43c2-9066-a22923f23534" targetNamespace="http://schemas.microsoft.com/office/2006/metadata/properties" ma:root="true" ma:fieldsID="32a9f9f57672416b226db8db5393bac8" ns3:_="" ns4:_="">
    <xsd:import namespace="a1c7c380-81f9-4c7e-8e34-09b90ff8b64a"/>
    <xsd:import namespace="19f4ffbc-b566-43c2-9066-a22923f235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c7c380-81f9-4c7e-8e34-09b90ff8b6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4ffbc-b566-43c2-9066-a22923f235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269F19-F803-4247-B011-0DC9EB5D82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3D39C4-DBBB-4BF2-B348-DB00B325372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19f4ffbc-b566-43c2-9066-a22923f23534"/>
    <ds:schemaRef ds:uri="http://purl.org/dc/elements/1.1/"/>
    <ds:schemaRef ds:uri="http://schemas.microsoft.com/office/2006/metadata/properties"/>
    <ds:schemaRef ds:uri="a1c7c380-81f9-4c7e-8e34-09b90ff8b6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E7D79C-43A8-456A-8041-F02E9EF327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c7c380-81f9-4c7e-8e34-09b90ff8b64a"/>
    <ds:schemaRef ds:uri="19f4ffbc-b566-43c2-9066-a22923f23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Intro_GIS_2021_spring</Template>
  <TotalTime>824</TotalTime>
  <Words>180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Segoe UI</vt:lpstr>
      <vt:lpstr>Office Theme</vt:lpstr>
      <vt:lpstr>Final Poster</vt:lpstr>
      <vt:lpstr>PowerPoint Presentation</vt:lpstr>
      <vt:lpstr>Final Poster: Introduction</vt:lpstr>
      <vt:lpstr>Final Poster: Methods</vt:lpstr>
      <vt:lpstr>Final Poster Content: Methods</vt:lpstr>
      <vt:lpstr>Final Poster: Results</vt:lpstr>
      <vt:lpstr>Final Poster: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France Nelson</dc:creator>
  <cp:keywords>Intro to GIS</cp:keywords>
  <cp:lastModifiedBy>Home Account</cp:lastModifiedBy>
  <cp:revision>114</cp:revision>
  <dcterms:created xsi:type="dcterms:W3CDTF">2021-03-28T01:07:02Z</dcterms:created>
  <dcterms:modified xsi:type="dcterms:W3CDTF">2023-02-21T23:39:52Z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0x010100AFA1FF01B1225348B0E9E49B4BBE0DE8</vt:lpwstr>
  </property>
</Properties>
</file>